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0" r:id="rId5"/>
  </p:sldMasterIdLst>
  <p:notesMasterIdLst>
    <p:notesMasterId r:id="rId50"/>
  </p:notesMasterIdLst>
  <p:handoutMasterIdLst>
    <p:handoutMasterId r:id="rId51"/>
  </p:handoutMasterIdLst>
  <p:sldIdLst>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22" r:id="rId24"/>
    <p:sldId id="310" r:id="rId25"/>
    <p:sldId id="311" r:id="rId26"/>
    <p:sldId id="312" r:id="rId27"/>
    <p:sldId id="313" r:id="rId28"/>
    <p:sldId id="291" r:id="rId29"/>
    <p:sldId id="273" r:id="rId30"/>
    <p:sldId id="274" r:id="rId31"/>
    <p:sldId id="320" r:id="rId32"/>
    <p:sldId id="321" r:id="rId33"/>
    <p:sldId id="288" r:id="rId34"/>
    <p:sldId id="275" r:id="rId35"/>
    <p:sldId id="276" r:id="rId36"/>
    <p:sldId id="277" r:id="rId37"/>
    <p:sldId id="278" r:id="rId38"/>
    <p:sldId id="279" r:id="rId39"/>
    <p:sldId id="280" r:id="rId40"/>
    <p:sldId id="265" r:id="rId41"/>
    <p:sldId id="287" r:id="rId42"/>
    <p:sldId id="315" r:id="rId43"/>
    <p:sldId id="314" r:id="rId44"/>
    <p:sldId id="316" r:id="rId45"/>
    <p:sldId id="317" r:id="rId46"/>
    <p:sldId id="319" r:id="rId47"/>
    <p:sldId id="285" r:id="rId48"/>
    <p:sldId id="286" r:id="rId4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31">
          <p15:clr>
            <a:srgbClr val="A4A3A4"/>
          </p15:clr>
        </p15:guide>
        <p15:guide id="2" orient="horz" pos="2762">
          <p15:clr>
            <a:srgbClr val="A4A3A4"/>
          </p15:clr>
        </p15:guide>
        <p15:guide id="3" orient="horz" pos="990">
          <p15:clr>
            <a:srgbClr val="A4A3A4"/>
          </p15:clr>
        </p15:guide>
        <p15:guide id="4" orient="horz" pos="3104">
          <p15:clr>
            <a:srgbClr val="A4A3A4"/>
          </p15:clr>
        </p15:guide>
        <p15:guide id="5" orient="horz" pos="566">
          <p15:clr>
            <a:srgbClr val="A4A3A4"/>
          </p15:clr>
        </p15:guide>
        <p15:guide id="6" orient="horz" pos="2639">
          <p15:clr>
            <a:srgbClr val="A4A3A4"/>
          </p15:clr>
        </p15:guide>
        <p15:guide id="7" orient="horz" pos="758">
          <p15:clr>
            <a:srgbClr val="A4A3A4"/>
          </p15:clr>
        </p15:guide>
        <p15:guide id="8" orient="horz" pos="145">
          <p15:clr>
            <a:srgbClr val="A4A3A4"/>
          </p15:clr>
        </p15:guide>
        <p15:guide id="9" orient="horz" pos="1688">
          <p15:clr>
            <a:srgbClr val="A4A3A4"/>
          </p15:clr>
        </p15:guide>
        <p15:guide id="10" orient="horz" pos="2828">
          <p15:clr>
            <a:srgbClr val="A4A3A4"/>
          </p15:clr>
        </p15:guide>
        <p15:guide id="11" pos="5630">
          <p15:clr>
            <a:srgbClr val="A4A3A4"/>
          </p15:clr>
        </p15:guide>
        <p15:guide id="12" pos="3788">
          <p15:clr>
            <a:srgbClr val="A4A3A4"/>
          </p15:clr>
        </p15:guide>
        <p15:guide id="13" pos="2906">
          <p15:clr>
            <a:srgbClr val="A4A3A4"/>
          </p15:clr>
        </p15:guide>
        <p15:guide id="14" pos="3674">
          <p15:clr>
            <a:srgbClr val="A4A3A4"/>
          </p15:clr>
        </p15:guide>
        <p15:guide id="15" pos="3901">
          <p15:clr>
            <a:srgbClr val="A4A3A4"/>
          </p15:clr>
        </p15:guide>
        <p15:guide id="16" pos="3018">
          <p15:clr>
            <a:srgbClr val="A4A3A4"/>
          </p15:clr>
        </p15:guide>
        <p15:guide id="17" pos="2791">
          <p15:clr>
            <a:srgbClr val="A4A3A4"/>
          </p15:clr>
        </p15:guide>
        <p15:guide id="18" pos="159">
          <p15:clr>
            <a:srgbClr val="A4A3A4"/>
          </p15:clr>
        </p15:guide>
        <p15:guide id="19" pos="184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ckie Barlow" initials="" lastIdx="6"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3553D"/>
    <a:srgbClr val="F9F7F0"/>
    <a:srgbClr val="47D7AC"/>
    <a:srgbClr val="888B8D"/>
    <a:srgbClr val="81B9B7"/>
    <a:srgbClr val="BBBCBD"/>
    <a:srgbClr val="63B9AC"/>
    <a:srgbClr val="BBBCAC"/>
    <a:srgbClr val="219782"/>
    <a:srgbClr val="21977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26" autoAdjust="0"/>
    <p:restoredTop sz="95373" autoAdjust="0"/>
  </p:normalViewPr>
  <p:slideViewPr>
    <p:cSldViewPr snapToGrid="0" snapToObjects="1">
      <p:cViewPr varScale="1">
        <p:scale>
          <a:sx n="180" d="100"/>
          <a:sy n="180" d="100"/>
        </p:scale>
        <p:origin x="208" y="624"/>
      </p:cViewPr>
      <p:guideLst>
        <p:guide orient="horz" pos="1831"/>
        <p:guide orient="horz" pos="2762"/>
        <p:guide orient="horz" pos="990"/>
        <p:guide orient="horz" pos="3104"/>
        <p:guide orient="horz" pos="566"/>
        <p:guide orient="horz" pos="2639"/>
        <p:guide orient="horz" pos="758"/>
        <p:guide orient="horz" pos="145"/>
        <p:guide orient="horz" pos="1688"/>
        <p:guide orient="horz" pos="2828"/>
        <p:guide pos="5630"/>
        <p:guide pos="3788"/>
        <p:guide pos="2906"/>
        <p:guide pos="3674"/>
        <p:guide pos="3901"/>
        <p:guide pos="3018"/>
        <p:guide pos="2791"/>
        <p:guide pos="159"/>
        <p:guide pos="1847"/>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67" d="100"/>
          <a:sy n="67" d="100"/>
        </p:scale>
        <p:origin x="274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charts/_rels/chart1.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Hoja_de_c_lculo_de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Hoja_de_c_lculo_de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Hoja_de_c_lculo_de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Hoja_de_c_lculo_de_Microsoft_Excel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Hoja_de_c_lculo_de_Microsoft_Excel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Hoja_de_c_lculo_de_Microsoft_Excel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Hoja_de_c_lculo_de_Microsoft_Excel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2"/>
                </a:solidFill>
                <a:latin typeface="+mn-lt"/>
                <a:ea typeface="+mn-ea"/>
                <a:cs typeface="+mn-cs"/>
              </a:defRPr>
            </a:pPr>
            <a:r>
              <a:rPr lang="es-ES" b="1" dirty="0" err="1"/>
              <a:t>Graphic</a:t>
            </a:r>
            <a:r>
              <a:rPr lang="es-ES" b="1" dirty="0"/>
              <a:t> </a:t>
            </a:r>
            <a:r>
              <a:rPr lang="es-ES" b="1" dirty="0" err="1"/>
              <a:t>title</a:t>
            </a:r>
            <a:endParaRPr lang="es-ES" b="1"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2"/>
              </a:solidFill>
              <a:latin typeface="+mn-lt"/>
              <a:ea typeface="+mn-ea"/>
              <a:cs typeface="+mn-cs"/>
            </a:defRPr>
          </a:pPr>
          <a:endParaRPr lang="es-ES"/>
        </a:p>
      </c:txPr>
    </c:title>
    <c:autoTitleDeleted val="0"/>
    <c:plotArea>
      <c:layout/>
      <c:barChart>
        <c:barDir val="col"/>
        <c:grouping val="stacked"/>
        <c:varyColors val="0"/>
        <c:ser>
          <c:idx val="0"/>
          <c:order val="0"/>
          <c:tx>
            <c:strRef>
              <c:f>Hoja1!$B$1</c:f>
              <c:strCache>
                <c:ptCount val="1"/>
                <c:pt idx="0">
                  <c:v>A</c:v>
                </c:pt>
              </c:strCache>
            </c:strRef>
          </c:tx>
          <c:spPr>
            <a:solidFill>
              <a:schemeClr val="accent1"/>
            </a:solidFill>
            <a:ln>
              <a:noFill/>
            </a:ln>
            <a:effectLst/>
          </c:spPr>
          <c:invertIfNegative val="0"/>
          <c:cat>
            <c:strRef>
              <c:f>Hoja1!$A$2:$A$5</c:f>
              <c:strCache>
                <c:ptCount val="4"/>
                <c:pt idx="0">
                  <c:v>Text 1</c:v>
                </c:pt>
                <c:pt idx="1">
                  <c:v>Text 2</c:v>
                </c:pt>
                <c:pt idx="2">
                  <c:v>Text 3</c:v>
                </c:pt>
                <c:pt idx="3">
                  <c:v>Text 4</c:v>
                </c:pt>
              </c:strCache>
            </c:strRef>
          </c:cat>
          <c:val>
            <c:numRef>
              <c:f>Hoja1!$B$2:$B$5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45C-644E-9C67-1D6454A44393}"/>
            </c:ext>
          </c:extLst>
        </c:ser>
        <c:ser>
          <c:idx val="1"/>
          <c:order val="1"/>
          <c:tx>
            <c:strRef>
              <c:f>Hoja1!$C$1</c:f>
              <c:strCache>
                <c:ptCount val="1"/>
                <c:pt idx="0">
                  <c:v>B</c:v>
                </c:pt>
              </c:strCache>
            </c:strRef>
          </c:tx>
          <c:spPr>
            <a:solidFill>
              <a:schemeClr val="accent2"/>
            </a:solidFill>
            <a:ln>
              <a:noFill/>
            </a:ln>
            <a:effectLst/>
          </c:spPr>
          <c:invertIfNegative val="0"/>
          <c:cat>
            <c:strRef>
              <c:f>Hoja1!$A$2:$A$5</c:f>
              <c:strCache>
                <c:ptCount val="4"/>
                <c:pt idx="0">
                  <c:v>Text 1</c:v>
                </c:pt>
                <c:pt idx="1">
                  <c:v>Text 2</c:v>
                </c:pt>
                <c:pt idx="2">
                  <c:v>Text 3</c:v>
                </c:pt>
                <c:pt idx="3">
                  <c:v>Text 4</c:v>
                </c:pt>
              </c:strCache>
            </c:strRef>
          </c:cat>
          <c:val>
            <c:numRef>
              <c:f>Hoja1!$C$2:$C$5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45C-644E-9C67-1D6454A44393}"/>
            </c:ext>
          </c:extLst>
        </c:ser>
        <c:ser>
          <c:idx val="2"/>
          <c:order val="2"/>
          <c:tx>
            <c:strRef>
              <c:f>Hoja1!$D$1</c:f>
              <c:strCache>
                <c:ptCount val="1"/>
                <c:pt idx="0">
                  <c:v>C</c:v>
                </c:pt>
              </c:strCache>
            </c:strRef>
          </c:tx>
          <c:spPr>
            <a:solidFill>
              <a:schemeClr val="accent3"/>
            </a:solidFill>
            <a:ln>
              <a:noFill/>
            </a:ln>
            <a:effectLst/>
          </c:spPr>
          <c:invertIfNegative val="0"/>
          <c:cat>
            <c:strRef>
              <c:f>Hoja1!$A$2:$A$5</c:f>
              <c:strCache>
                <c:ptCount val="4"/>
                <c:pt idx="0">
                  <c:v>Text 1</c:v>
                </c:pt>
                <c:pt idx="1">
                  <c:v>Text 2</c:v>
                </c:pt>
                <c:pt idx="2">
                  <c:v>Text 3</c:v>
                </c:pt>
                <c:pt idx="3">
                  <c:v>Text 4</c:v>
                </c:pt>
              </c:strCache>
            </c:strRef>
          </c:cat>
          <c:val>
            <c:numRef>
              <c:f>Hoja1!$D$2:$D$5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45C-644E-9C67-1D6454A44393}"/>
            </c:ext>
          </c:extLst>
        </c:ser>
        <c:dLbls>
          <c:showLegendKey val="0"/>
          <c:showVal val="0"/>
          <c:showCatName val="0"/>
          <c:showSerName val="0"/>
          <c:showPercent val="0"/>
          <c:showBubbleSize val="0"/>
        </c:dLbls>
        <c:gapWidth val="150"/>
        <c:overlap val="100"/>
        <c:axId val="1155088703"/>
        <c:axId val="1155062223"/>
      </c:barChart>
      <c:catAx>
        <c:axId val="11550887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s-ES"/>
          </a:p>
        </c:txPr>
        <c:crossAx val="1155062223"/>
        <c:crosses val="autoZero"/>
        <c:auto val="1"/>
        <c:lblAlgn val="ctr"/>
        <c:lblOffset val="100"/>
        <c:noMultiLvlLbl val="0"/>
      </c:catAx>
      <c:valAx>
        <c:axId val="11550622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s-ES"/>
          </a:p>
        </c:txPr>
        <c:crossAx val="11550887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rgbClr val="23553D"/>
                </a:solidFill>
                <a:latin typeface="+mn-lt"/>
                <a:ea typeface="+mn-ea"/>
                <a:cs typeface="+mn-cs"/>
              </a:defRPr>
            </a:pPr>
            <a:r>
              <a:rPr lang="es-ES" sz="1600" b="1" i="0" u="none" strike="noStrike" kern="1200" spc="0" baseline="0" dirty="0" err="1">
                <a:solidFill>
                  <a:srgbClr val="4C3225"/>
                </a:solidFill>
              </a:rPr>
              <a:t>Graphic</a:t>
            </a:r>
            <a:r>
              <a:rPr lang="es-ES" sz="1600" b="1" i="0" u="none" strike="noStrike" kern="1200" spc="0" baseline="0" dirty="0">
                <a:solidFill>
                  <a:srgbClr val="4C3225"/>
                </a:solidFill>
              </a:rPr>
              <a:t> </a:t>
            </a:r>
            <a:r>
              <a:rPr lang="es-ES" sz="1600" b="1" i="0" u="none" strike="noStrike" kern="1200" spc="0" baseline="0" dirty="0" err="1">
                <a:solidFill>
                  <a:srgbClr val="4C3225"/>
                </a:solidFill>
              </a:rPr>
              <a:t>title</a:t>
            </a:r>
            <a:endParaRPr lang="es-ES" sz="1600" b="1" i="0" u="none" strike="noStrike" kern="1200" spc="0" baseline="0" dirty="0">
              <a:solidFill>
                <a:srgbClr val="4C3225"/>
              </a:solidFill>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rgbClr val="23553D"/>
              </a:solidFill>
              <a:latin typeface="+mn-lt"/>
              <a:ea typeface="+mn-ea"/>
              <a:cs typeface="+mn-cs"/>
            </a:defRPr>
          </a:pPr>
          <a:endParaRPr lang="es-ES"/>
        </a:p>
      </c:txPr>
    </c:title>
    <c:autoTitleDeleted val="0"/>
    <c:plotArea>
      <c:layout/>
      <c:lineChart>
        <c:grouping val="standard"/>
        <c:varyColors val="0"/>
        <c:ser>
          <c:idx val="0"/>
          <c:order val="0"/>
          <c:tx>
            <c:strRef>
              <c:f>Hoja1!$B$1</c:f>
              <c:strCache>
                <c:ptCount val="1"/>
                <c:pt idx="0">
                  <c:v>A</c:v>
                </c:pt>
              </c:strCache>
            </c:strRef>
          </c:tx>
          <c:spPr>
            <a:ln w="28575" cap="rnd">
              <a:solidFill>
                <a:schemeClr val="accent1"/>
              </a:solidFill>
              <a:round/>
            </a:ln>
            <a:effectLst/>
          </c:spPr>
          <c:marker>
            <c:symbol val="none"/>
          </c:marker>
          <c:cat>
            <c:strRef>
              <c:f>Hoja1!$A$2:$A$5</c:f>
              <c:strCache>
                <c:ptCount val="4"/>
                <c:pt idx="0">
                  <c:v>Text 1</c:v>
                </c:pt>
                <c:pt idx="1">
                  <c:v>Text 2</c:v>
                </c:pt>
                <c:pt idx="2">
                  <c:v>Text 3</c:v>
                </c:pt>
                <c:pt idx="3">
                  <c:v>Text 4</c:v>
                </c:pt>
              </c:strCache>
            </c:strRef>
          </c:cat>
          <c:val>
            <c:numRef>
              <c:f>Hoja1!$B$2:$B$5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38D8-3446-B788-53A85C37701E}"/>
            </c:ext>
          </c:extLst>
        </c:ser>
        <c:ser>
          <c:idx val="1"/>
          <c:order val="1"/>
          <c:tx>
            <c:strRef>
              <c:f>Hoja1!$C$1</c:f>
              <c:strCache>
                <c:ptCount val="1"/>
                <c:pt idx="0">
                  <c:v>B</c:v>
                </c:pt>
              </c:strCache>
            </c:strRef>
          </c:tx>
          <c:spPr>
            <a:ln w="28575" cap="rnd">
              <a:solidFill>
                <a:schemeClr val="accent2"/>
              </a:solidFill>
              <a:round/>
            </a:ln>
            <a:effectLst/>
          </c:spPr>
          <c:marker>
            <c:symbol val="none"/>
          </c:marker>
          <c:cat>
            <c:strRef>
              <c:f>Hoja1!$A$2:$A$5</c:f>
              <c:strCache>
                <c:ptCount val="4"/>
                <c:pt idx="0">
                  <c:v>Text 1</c:v>
                </c:pt>
                <c:pt idx="1">
                  <c:v>Text 2</c:v>
                </c:pt>
                <c:pt idx="2">
                  <c:v>Text 3</c:v>
                </c:pt>
                <c:pt idx="3">
                  <c:v>Text 4</c:v>
                </c:pt>
              </c:strCache>
            </c:strRef>
          </c:cat>
          <c:val>
            <c:numRef>
              <c:f>Hoja1!$C$2:$C$5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38D8-3446-B788-53A85C37701E}"/>
            </c:ext>
          </c:extLst>
        </c:ser>
        <c:ser>
          <c:idx val="2"/>
          <c:order val="2"/>
          <c:tx>
            <c:strRef>
              <c:f>Hoja1!$D$1</c:f>
              <c:strCache>
                <c:ptCount val="1"/>
                <c:pt idx="0">
                  <c:v>C</c:v>
                </c:pt>
              </c:strCache>
            </c:strRef>
          </c:tx>
          <c:spPr>
            <a:ln w="28575" cap="rnd">
              <a:solidFill>
                <a:schemeClr val="accent3"/>
              </a:solidFill>
              <a:round/>
            </a:ln>
            <a:effectLst/>
          </c:spPr>
          <c:marker>
            <c:symbol val="none"/>
          </c:marker>
          <c:cat>
            <c:strRef>
              <c:f>Hoja1!$A$2:$A$5</c:f>
              <c:strCache>
                <c:ptCount val="4"/>
                <c:pt idx="0">
                  <c:v>Text 1</c:v>
                </c:pt>
                <c:pt idx="1">
                  <c:v>Text 2</c:v>
                </c:pt>
                <c:pt idx="2">
                  <c:v>Text 3</c:v>
                </c:pt>
                <c:pt idx="3">
                  <c:v>Text 4</c:v>
                </c:pt>
              </c:strCache>
            </c:strRef>
          </c:cat>
          <c:val>
            <c:numRef>
              <c:f>Hoja1!$D$2:$D$5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38D8-3446-B788-53A85C37701E}"/>
            </c:ext>
          </c:extLst>
        </c:ser>
        <c:dLbls>
          <c:showLegendKey val="0"/>
          <c:showVal val="0"/>
          <c:showCatName val="0"/>
          <c:showSerName val="0"/>
          <c:showPercent val="0"/>
          <c:showBubbleSize val="0"/>
        </c:dLbls>
        <c:smooth val="0"/>
        <c:axId val="455185247"/>
        <c:axId val="954362239"/>
      </c:lineChart>
      <c:catAx>
        <c:axId val="455185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s-ES"/>
          </a:p>
        </c:txPr>
        <c:crossAx val="954362239"/>
        <c:crosses val="autoZero"/>
        <c:auto val="1"/>
        <c:lblAlgn val="ctr"/>
        <c:lblOffset val="100"/>
        <c:noMultiLvlLbl val="0"/>
      </c:catAx>
      <c:valAx>
        <c:axId val="9543622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s-ES"/>
          </a:p>
        </c:txPr>
        <c:crossAx val="455185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2"/>
                </a:solidFill>
                <a:latin typeface="+mn-lt"/>
                <a:ea typeface="+mn-ea"/>
                <a:cs typeface="+mn-cs"/>
              </a:defRPr>
            </a:pPr>
            <a:r>
              <a:rPr lang="es-ES" sz="1400" b="1" i="0" u="none" strike="noStrike" kern="1200" spc="0" baseline="0" dirty="0" err="1">
                <a:solidFill>
                  <a:srgbClr val="4C3225"/>
                </a:solidFill>
              </a:rPr>
              <a:t>Graphic</a:t>
            </a:r>
            <a:r>
              <a:rPr lang="es-ES" sz="1400" b="1" i="0" u="none" strike="noStrike" kern="1200" spc="0" baseline="0" dirty="0">
                <a:solidFill>
                  <a:srgbClr val="4C3225"/>
                </a:solidFill>
              </a:rPr>
              <a:t> </a:t>
            </a:r>
            <a:r>
              <a:rPr lang="es-ES" sz="1400" b="1" i="0" u="none" strike="noStrike" kern="1200" spc="0" baseline="0" dirty="0" err="1">
                <a:solidFill>
                  <a:srgbClr val="4C3225"/>
                </a:solidFill>
              </a:rPr>
              <a:t>title</a:t>
            </a:r>
            <a:endParaRPr lang="es-ES" sz="1400" b="1" i="0" u="none" strike="noStrike" kern="1200" spc="0" baseline="0" dirty="0">
              <a:solidFill>
                <a:srgbClr val="4C3225"/>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2"/>
              </a:solidFill>
              <a:latin typeface="+mn-lt"/>
              <a:ea typeface="+mn-ea"/>
              <a:cs typeface="+mn-cs"/>
            </a:defRPr>
          </a:pPr>
          <a:endParaRPr lang="es-ES"/>
        </a:p>
      </c:txPr>
    </c:title>
    <c:autoTitleDeleted val="0"/>
    <c:plotArea>
      <c:layout/>
      <c:areaChart>
        <c:grouping val="standard"/>
        <c:varyColors val="0"/>
        <c:ser>
          <c:idx val="0"/>
          <c:order val="0"/>
          <c:tx>
            <c:strRef>
              <c:f>Hoja1!$B$1</c:f>
              <c:strCache>
                <c:ptCount val="1"/>
                <c:pt idx="0">
                  <c:v>A</c:v>
                </c:pt>
              </c:strCache>
            </c:strRef>
          </c:tx>
          <c:spPr>
            <a:solidFill>
              <a:schemeClr val="accent1"/>
            </a:solidFill>
            <a:ln>
              <a:noFill/>
            </a:ln>
            <a:effectLst/>
          </c:spPr>
          <c:cat>
            <c:numRef>
              <c:f>Hoja1!$A$2:$A$6</c:f>
              <c:numCache>
                <c:formatCode>m/d/yy</c:formatCode>
                <c:ptCount val="5"/>
                <c:pt idx="0">
                  <c:v>37377</c:v>
                </c:pt>
                <c:pt idx="1">
                  <c:v>37408</c:v>
                </c:pt>
                <c:pt idx="2">
                  <c:v>37438</c:v>
                </c:pt>
                <c:pt idx="3">
                  <c:v>37469</c:v>
                </c:pt>
                <c:pt idx="4">
                  <c:v>37500</c:v>
                </c:pt>
              </c:numCache>
            </c:numRef>
          </c:cat>
          <c:val>
            <c:numRef>
              <c:f>Hoja1!$B$2:$B$6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01B1-814A-9E81-F5CD3CD93B56}"/>
            </c:ext>
          </c:extLst>
        </c:ser>
        <c:ser>
          <c:idx val="1"/>
          <c:order val="1"/>
          <c:tx>
            <c:strRef>
              <c:f>Hoja1!$C$1</c:f>
              <c:strCache>
                <c:ptCount val="1"/>
                <c:pt idx="0">
                  <c:v>B</c:v>
                </c:pt>
              </c:strCache>
            </c:strRef>
          </c:tx>
          <c:spPr>
            <a:solidFill>
              <a:schemeClr val="accent2"/>
            </a:solidFill>
            <a:ln>
              <a:noFill/>
            </a:ln>
            <a:effectLst/>
          </c:spPr>
          <c:cat>
            <c:numRef>
              <c:f>Hoja1!$A$2:$A$6</c:f>
              <c:numCache>
                <c:formatCode>m/d/yy</c:formatCode>
                <c:ptCount val="5"/>
                <c:pt idx="0">
                  <c:v>37377</c:v>
                </c:pt>
                <c:pt idx="1">
                  <c:v>37408</c:v>
                </c:pt>
                <c:pt idx="2">
                  <c:v>37438</c:v>
                </c:pt>
                <c:pt idx="3">
                  <c:v>37469</c:v>
                </c:pt>
                <c:pt idx="4">
                  <c:v>37500</c:v>
                </c:pt>
              </c:numCache>
            </c:numRef>
          </c:cat>
          <c:val>
            <c:numRef>
              <c:f>Hoja1!$C$2:$C$6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01B1-814A-9E81-F5CD3CD93B56}"/>
            </c:ext>
          </c:extLst>
        </c:ser>
        <c:dLbls>
          <c:showLegendKey val="0"/>
          <c:showVal val="0"/>
          <c:showCatName val="0"/>
          <c:showSerName val="0"/>
          <c:showPercent val="0"/>
          <c:showBubbleSize val="0"/>
        </c:dLbls>
        <c:axId val="668559567"/>
        <c:axId val="668335647"/>
      </c:areaChart>
      <c:dateAx>
        <c:axId val="668559567"/>
        <c:scaling>
          <c:orientation val="minMax"/>
        </c:scaling>
        <c:delete val="0"/>
        <c:axPos val="b"/>
        <c:numFmt formatCode="m/d/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ES"/>
          </a:p>
        </c:txPr>
        <c:crossAx val="668335647"/>
        <c:crosses val="autoZero"/>
        <c:auto val="1"/>
        <c:lblOffset val="100"/>
        <c:baseTimeUnit val="months"/>
      </c:dateAx>
      <c:valAx>
        <c:axId val="6683356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ES"/>
          </a:p>
        </c:txPr>
        <c:crossAx val="668559567"/>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2"/>
                </a:solidFill>
                <a:latin typeface="+mn-lt"/>
                <a:ea typeface="+mn-ea"/>
                <a:cs typeface="+mn-cs"/>
              </a:defRPr>
            </a:pPr>
            <a:r>
              <a:rPr lang="es-ES" sz="1400" b="1" i="0" u="none" strike="noStrike" kern="1200" spc="0" baseline="0" dirty="0" err="1">
                <a:solidFill>
                  <a:srgbClr val="4C3225"/>
                </a:solidFill>
              </a:rPr>
              <a:t>Graphic</a:t>
            </a:r>
            <a:r>
              <a:rPr lang="es-ES" sz="1400" b="1" i="0" u="none" strike="noStrike" kern="1200" spc="0" baseline="0" dirty="0">
                <a:solidFill>
                  <a:srgbClr val="4C3225"/>
                </a:solidFill>
              </a:rPr>
              <a:t> </a:t>
            </a:r>
            <a:r>
              <a:rPr lang="es-ES" sz="1400" b="1" i="0" u="none" strike="noStrike" kern="1200" spc="0" baseline="0" dirty="0" err="1">
                <a:solidFill>
                  <a:srgbClr val="4C3225"/>
                </a:solidFill>
              </a:rPr>
              <a:t>title</a:t>
            </a:r>
            <a:endParaRPr lang="es-ES" sz="1400" b="1" i="0" u="none" strike="noStrike" kern="1200" spc="0" baseline="0" dirty="0">
              <a:solidFill>
                <a:srgbClr val="4C3225"/>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2"/>
              </a:solidFill>
              <a:latin typeface="+mn-lt"/>
              <a:ea typeface="+mn-ea"/>
              <a:cs typeface="+mn-cs"/>
            </a:defRPr>
          </a:pPr>
          <a:endParaRPr lang="es-ES"/>
        </a:p>
      </c:txPr>
    </c:title>
    <c:autoTitleDeleted val="0"/>
    <c:plotArea>
      <c:layout/>
      <c:lineChart>
        <c:grouping val="standard"/>
        <c:varyColors val="0"/>
        <c:ser>
          <c:idx val="0"/>
          <c:order val="0"/>
          <c:tx>
            <c:strRef>
              <c:f>Hoja1!$B$1</c:f>
              <c:strCache>
                <c:ptCount val="1"/>
                <c:pt idx="0">
                  <c:v>A</c:v>
                </c:pt>
              </c:strCache>
            </c:strRef>
          </c:tx>
          <c:spPr>
            <a:ln w="28575" cap="rnd">
              <a:solidFill>
                <a:schemeClr val="accent1"/>
              </a:solidFill>
              <a:round/>
            </a:ln>
            <a:effectLst/>
          </c:spPr>
          <c:marker>
            <c:symbol val="none"/>
          </c:marker>
          <c:cat>
            <c:strRef>
              <c:f>Hoja1!$A$2:$A$5</c:f>
              <c:strCache>
                <c:ptCount val="4"/>
                <c:pt idx="0">
                  <c:v>Text 1</c:v>
                </c:pt>
                <c:pt idx="1">
                  <c:v>Text 2</c:v>
                </c:pt>
                <c:pt idx="2">
                  <c:v>Text 3</c:v>
                </c:pt>
                <c:pt idx="3">
                  <c:v>Text 4</c:v>
                </c:pt>
              </c:strCache>
            </c:strRef>
          </c:cat>
          <c:val>
            <c:numRef>
              <c:f>Hoja1!$B$2:$B$5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916A-3E4E-9DD8-03B0C5F62A97}"/>
            </c:ext>
          </c:extLst>
        </c:ser>
        <c:ser>
          <c:idx val="1"/>
          <c:order val="1"/>
          <c:tx>
            <c:strRef>
              <c:f>Hoja1!$C$1</c:f>
              <c:strCache>
                <c:ptCount val="1"/>
                <c:pt idx="0">
                  <c:v>B</c:v>
                </c:pt>
              </c:strCache>
            </c:strRef>
          </c:tx>
          <c:spPr>
            <a:ln w="28575" cap="rnd">
              <a:solidFill>
                <a:schemeClr val="accent2"/>
              </a:solidFill>
              <a:round/>
            </a:ln>
            <a:effectLst/>
          </c:spPr>
          <c:marker>
            <c:symbol val="none"/>
          </c:marker>
          <c:cat>
            <c:strRef>
              <c:f>Hoja1!$A$2:$A$5</c:f>
              <c:strCache>
                <c:ptCount val="4"/>
                <c:pt idx="0">
                  <c:v>Text 1</c:v>
                </c:pt>
                <c:pt idx="1">
                  <c:v>Text 2</c:v>
                </c:pt>
                <c:pt idx="2">
                  <c:v>Text 3</c:v>
                </c:pt>
                <c:pt idx="3">
                  <c:v>Text 4</c:v>
                </c:pt>
              </c:strCache>
            </c:strRef>
          </c:cat>
          <c:val>
            <c:numRef>
              <c:f>Hoja1!$C$2:$C$5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916A-3E4E-9DD8-03B0C5F62A97}"/>
            </c:ext>
          </c:extLst>
        </c:ser>
        <c:ser>
          <c:idx val="2"/>
          <c:order val="2"/>
          <c:tx>
            <c:strRef>
              <c:f>Hoja1!$D$1</c:f>
              <c:strCache>
                <c:ptCount val="1"/>
                <c:pt idx="0">
                  <c:v>C</c:v>
                </c:pt>
              </c:strCache>
            </c:strRef>
          </c:tx>
          <c:spPr>
            <a:ln w="28575" cap="rnd">
              <a:solidFill>
                <a:schemeClr val="accent3"/>
              </a:solidFill>
              <a:round/>
            </a:ln>
            <a:effectLst/>
          </c:spPr>
          <c:marker>
            <c:symbol val="none"/>
          </c:marker>
          <c:cat>
            <c:strRef>
              <c:f>Hoja1!$A$2:$A$5</c:f>
              <c:strCache>
                <c:ptCount val="4"/>
                <c:pt idx="0">
                  <c:v>Text 1</c:v>
                </c:pt>
                <c:pt idx="1">
                  <c:v>Text 2</c:v>
                </c:pt>
                <c:pt idx="2">
                  <c:v>Text 3</c:v>
                </c:pt>
                <c:pt idx="3">
                  <c:v>Text 4</c:v>
                </c:pt>
              </c:strCache>
            </c:strRef>
          </c:cat>
          <c:val>
            <c:numRef>
              <c:f>Hoja1!$D$2:$D$5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916A-3E4E-9DD8-03B0C5F62A97}"/>
            </c:ext>
          </c:extLst>
        </c:ser>
        <c:dLbls>
          <c:showLegendKey val="0"/>
          <c:showVal val="0"/>
          <c:showCatName val="0"/>
          <c:showSerName val="0"/>
          <c:showPercent val="0"/>
          <c:showBubbleSize val="0"/>
        </c:dLbls>
        <c:smooth val="0"/>
        <c:axId val="545660623"/>
        <c:axId val="1005490399"/>
      </c:lineChart>
      <c:catAx>
        <c:axId val="5456606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ES"/>
          </a:p>
        </c:txPr>
        <c:crossAx val="1005490399"/>
        <c:crosses val="autoZero"/>
        <c:auto val="1"/>
        <c:lblAlgn val="ctr"/>
        <c:lblOffset val="100"/>
        <c:noMultiLvlLbl val="0"/>
      </c:catAx>
      <c:valAx>
        <c:axId val="10054903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ES"/>
          </a:p>
        </c:txPr>
        <c:crossAx val="5456606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s-E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spPr>
            <a:effectLst/>
          </c:spPr>
          <c:dPt>
            <c:idx val="0"/>
            <c:bubble3D val="0"/>
            <c:spPr>
              <a:solidFill>
                <a:schemeClr val="accent1"/>
              </a:solidFill>
              <a:ln>
                <a:noFill/>
              </a:ln>
              <a:effectLst/>
            </c:spPr>
            <c:extLst>
              <c:ext xmlns:c16="http://schemas.microsoft.com/office/drawing/2014/chart" uri="{C3380CC4-5D6E-409C-BE32-E72D297353CC}">
                <c16:uniqueId val="{00000002-AE07-C64E-BCE4-6BFBB363EE11}"/>
              </c:ext>
            </c:extLst>
          </c:dPt>
          <c:dPt>
            <c:idx val="1"/>
            <c:bubble3D val="0"/>
            <c:spPr>
              <a:solidFill>
                <a:schemeClr val="accent2"/>
              </a:solidFill>
              <a:ln>
                <a:noFill/>
              </a:ln>
              <a:effectLst/>
            </c:spPr>
            <c:extLst>
              <c:ext xmlns:c16="http://schemas.microsoft.com/office/drawing/2014/chart" uri="{C3380CC4-5D6E-409C-BE32-E72D297353CC}">
                <c16:uniqueId val="{00000003-AE07-C64E-BCE4-6BFBB363EE11}"/>
              </c:ext>
            </c:extLst>
          </c:dPt>
          <c:dPt>
            <c:idx val="2"/>
            <c:bubble3D val="0"/>
            <c:spPr>
              <a:solidFill>
                <a:schemeClr val="accent3"/>
              </a:solidFill>
              <a:ln>
                <a:noFill/>
              </a:ln>
              <a:effectLst/>
            </c:spPr>
            <c:extLst>
              <c:ext xmlns:c16="http://schemas.microsoft.com/office/drawing/2014/chart" uri="{C3380CC4-5D6E-409C-BE32-E72D297353CC}">
                <c16:uniqueId val="{00000004-AE07-C64E-BCE4-6BFBB363EE11}"/>
              </c:ext>
            </c:extLst>
          </c:dPt>
          <c:dPt>
            <c:idx val="3"/>
            <c:bubble3D val="0"/>
            <c:spPr>
              <a:solidFill>
                <a:schemeClr val="accent4"/>
              </a:solidFill>
              <a:ln>
                <a:noFill/>
              </a:ln>
              <a:effectLst/>
            </c:spPr>
            <c:extLst>
              <c:ext xmlns:c16="http://schemas.microsoft.com/office/drawing/2014/chart" uri="{C3380CC4-5D6E-409C-BE32-E72D297353CC}">
                <c16:uniqueId val="{00000005-AE07-C64E-BCE4-6BFBB363EE11}"/>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0" i="0" u="none" strike="noStrike" kern="1200" spc="0" baseline="0">
                      <a:solidFill>
                        <a:schemeClr val="tx2"/>
                      </a:solidFill>
                      <a:latin typeface="+mn-lt"/>
                      <a:ea typeface="+mn-ea"/>
                      <a:cs typeface="+mn-cs"/>
                    </a:defRPr>
                  </a:pPr>
                  <a:endParaRPr lang="es-ES"/>
                </a:p>
              </c:txPr>
              <c:dLblPos val="outEnd"/>
              <c:showLegendKey val="0"/>
              <c:showVal val="0"/>
              <c:showCatName val="1"/>
              <c:showSerName val="0"/>
              <c:showPercent val="0"/>
              <c:showBubbleSize val="0"/>
              <c:extLst>
                <c:ext xmlns:c16="http://schemas.microsoft.com/office/drawing/2014/chart" uri="{C3380CC4-5D6E-409C-BE32-E72D297353CC}">
                  <c16:uniqueId val="{00000002-AE07-C64E-BCE4-6BFBB363EE11}"/>
                </c:ext>
              </c:extLst>
            </c:dLbl>
            <c:dLbl>
              <c:idx val="1"/>
              <c:spPr>
                <a:noFill/>
                <a:ln>
                  <a:noFill/>
                </a:ln>
                <a:effectLst/>
              </c:spPr>
              <c:txPr>
                <a:bodyPr rot="0" spcFirstLastPara="1" vertOverflow="ellipsis" vert="horz" wrap="square" lIns="38100" tIns="19050" rIns="38100" bIns="19050" anchor="ctr" anchorCtr="1">
                  <a:spAutoFit/>
                </a:bodyPr>
                <a:lstStyle/>
                <a:p>
                  <a:pPr>
                    <a:defRPr sz="1000" b="0" i="0" u="none" strike="noStrike" kern="1200" spc="0" baseline="0">
                      <a:solidFill>
                        <a:schemeClr val="tx2"/>
                      </a:solidFill>
                      <a:latin typeface="+mn-lt"/>
                      <a:ea typeface="+mn-ea"/>
                      <a:cs typeface="+mn-cs"/>
                    </a:defRPr>
                  </a:pPr>
                  <a:endParaRPr lang="es-ES"/>
                </a:p>
              </c:txPr>
              <c:dLblPos val="outEnd"/>
              <c:showLegendKey val="0"/>
              <c:showVal val="0"/>
              <c:showCatName val="1"/>
              <c:showSerName val="0"/>
              <c:showPercent val="0"/>
              <c:showBubbleSize val="0"/>
              <c:extLst>
                <c:ext xmlns:c16="http://schemas.microsoft.com/office/drawing/2014/chart" uri="{C3380CC4-5D6E-409C-BE32-E72D297353CC}">
                  <c16:uniqueId val="{00000003-AE07-C64E-BCE4-6BFBB363EE11}"/>
                </c:ext>
              </c:extLst>
            </c:dLbl>
            <c:dLbl>
              <c:idx val="2"/>
              <c:spPr>
                <a:noFill/>
                <a:ln>
                  <a:noFill/>
                </a:ln>
                <a:effectLst/>
              </c:spPr>
              <c:txPr>
                <a:bodyPr rot="0" spcFirstLastPara="1" vertOverflow="ellipsis" vert="horz" wrap="square" lIns="38100" tIns="19050" rIns="38100" bIns="19050" anchor="ctr" anchorCtr="1">
                  <a:spAutoFit/>
                </a:bodyPr>
                <a:lstStyle/>
                <a:p>
                  <a:pPr>
                    <a:defRPr sz="1000" b="0" i="0" u="none" strike="noStrike" kern="1200" spc="0" baseline="0">
                      <a:solidFill>
                        <a:schemeClr val="tx2"/>
                      </a:solidFill>
                      <a:latin typeface="+mn-lt"/>
                      <a:ea typeface="+mn-ea"/>
                      <a:cs typeface="+mn-cs"/>
                    </a:defRPr>
                  </a:pPr>
                  <a:endParaRPr lang="es-ES"/>
                </a:p>
              </c:txPr>
              <c:dLblPos val="outEnd"/>
              <c:showLegendKey val="0"/>
              <c:showVal val="0"/>
              <c:showCatName val="1"/>
              <c:showSerName val="0"/>
              <c:showPercent val="0"/>
              <c:showBubbleSize val="0"/>
              <c:extLst>
                <c:ext xmlns:c16="http://schemas.microsoft.com/office/drawing/2014/chart" uri="{C3380CC4-5D6E-409C-BE32-E72D297353CC}">
                  <c16:uniqueId val="{00000004-AE07-C64E-BCE4-6BFBB363EE11}"/>
                </c:ext>
              </c:extLst>
            </c:dLbl>
            <c:dLbl>
              <c:idx val="3"/>
              <c:spPr>
                <a:noFill/>
                <a:ln>
                  <a:noFill/>
                </a:ln>
                <a:effectLst/>
              </c:spPr>
              <c:txPr>
                <a:bodyPr rot="0" spcFirstLastPara="1" vertOverflow="ellipsis" vert="horz" wrap="square" lIns="38100" tIns="19050" rIns="38100" bIns="19050" anchor="ctr" anchorCtr="1">
                  <a:spAutoFit/>
                </a:bodyPr>
                <a:lstStyle/>
                <a:p>
                  <a:pPr>
                    <a:defRPr sz="1000" b="0" i="0" u="none" strike="noStrike" kern="1200" spc="0" baseline="0">
                      <a:solidFill>
                        <a:schemeClr val="tx2"/>
                      </a:solidFill>
                      <a:latin typeface="+mn-lt"/>
                      <a:ea typeface="+mn-ea"/>
                      <a:cs typeface="+mn-cs"/>
                    </a:defRPr>
                  </a:pPr>
                  <a:endParaRPr lang="es-ES"/>
                </a:p>
              </c:txPr>
              <c:dLblPos val="outEnd"/>
              <c:showLegendKey val="0"/>
              <c:showVal val="0"/>
              <c:showCatName val="1"/>
              <c:showSerName val="0"/>
              <c:showPercent val="0"/>
              <c:showBubbleSize val="0"/>
              <c:extLst>
                <c:ext xmlns:c16="http://schemas.microsoft.com/office/drawing/2014/chart" uri="{C3380CC4-5D6E-409C-BE32-E72D297353CC}">
                  <c16:uniqueId val="{00000005-AE07-C64E-BCE4-6BFBB363EE11}"/>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spc="0" baseline="0">
                    <a:solidFill>
                      <a:schemeClr val="tx2"/>
                    </a:solidFill>
                    <a:latin typeface="+mn-lt"/>
                    <a:ea typeface="+mn-ea"/>
                    <a:cs typeface="+mn-cs"/>
                  </a:defRPr>
                </a:pPr>
                <a:endParaRPr lang="es-E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Hoja1!$A$2:$A$5</c:f>
              <c:strCache>
                <c:ptCount val="4"/>
                <c:pt idx="0">
                  <c:v>A</c:v>
                </c:pt>
                <c:pt idx="1">
                  <c:v>B</c:v>
                </c:pt>
                <c:pt idx="2">
                  <c:v>C</c:v>
                </c:pt>
                <c:pt idx="3">
                  <c:v>D</c:v>
                </c:pt>
              </c:strCache>
            </c:strRef>
          </c:cat>
          <c:val>
            <c:numRef>
              <c:f>Hoja1!$B$2:$B$5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AE07-C64E-BCE4-6BFBB363EE11}"/>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spPr>
            <a:effectLst/>
          </c:spPr>
          <c:dPt>
            <c:idx val="0"/>
            <c:bubble3D val="0"/>
            <c:spPr>
              <a:solidFill>
                <a:schemeClr val="accent1"/>
              </a:solidFill>
              <a:ln>
                <a:noFill/>
              </a:ln>
              <a:effectLst/>
            </c:spPr>
            <c:extLst>
              <c:ext xmlns:c16="http://schemas.microsoft.com/office/drawing/2014/chart" uri="{C3380CC4-5D6E-409C-BE32-E72D297353CC}">
                <c16:uniqueId val="{00000003-7685-B24B-B94B-322929E8B8B1}"/>
              </c:ext>
            </c:extLst>
          </c:dPt>
          <c:dPt>
            <c:idx val="1"/>
            <c:bubble3D val="0"/>
            <c:spPr>
              <a:solidFill>
                <a:schemeClr val="accent2"/>
              </a:solidFill>
              <a:ln>
                <a:noFill/>
              </a:ln>
              <a:effectLst/>
            </c:spPr>
            <c:extLst>
              <c:ext xmlns:c16="http://schemas.microsoft.com/office/drawing/2014/chart" uri="{C3380CC4-5D6E-409C-BE32-E72D297353CC}">
                <c16:uniqueId val="{00000004-7685-B24B-B94B-322929E8B8B1}"/>
              </c:ext>
            </c:extLst>
          </c:dPt>
          <c:dPt>
            <c:idx val="2"/>
            <c:bubble3D val="0"/>
            <c:spPr>
              <a:solidFill>
                <a:schemeClr val="accent3"/>
              </a:solidFill>
              <a:ln>
                <a:noFill/>
              </a:ln>
              <a:effectLst/>
            </c:spPr>
            <c:extLst>
              <c:ext xmlns:c16="http://schemas.microsoft.com/office/drawing/2014/chart" uri="{C3380CC4-5D6E-409C-BE32-E72D297353CC}">
                <c16:uniqueId val="{00000001-7685-B24B-B94B-322929E8B8B1}"/>
              </c:ext>
            </c:extLst>
          </c:dPt>
          <c:dPt>
            <c:idx val="3"/>
            <c:bubble3D val="0"/>
            <c:spPr>
              <a:solidFill>
                <a:schemeClr val="accent4"/>
              </a:solidFill>
              <a:ln>
                <a:noFill/>
              </a:ln>
              <a:effectLst/>
            </c:spPr>
            <c:extLst>
              <c:ext xmlns:c16="http://schemas.microsoft.com/office/drawing/2014/chart" uri="{C3380CC4-5D6E-409C-BE32-E72D297353CC}">
                <c16:uniqueId val="{00000002-7685-B24B-B94B-322929E8B8B1}"/>
              </c:ext>
            </c:extLst>
          </c:dPt>
          <c:dLbls>
            <c:dLbl>
              <c:idx val="0"/>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s-E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685-B24B-B94B-322929E8B8B1}"/>
                </c:ext>
              </c:extLst>
            </c:dLbl>
            <c:dLbl>
              <c:idx val="1"/>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s-E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685-B24B-B94B-322929E8B8B1}"/>
                </c:ext>
              </c:extLst>
            </c:dLbl>
            <c:dLbl>
              <c:idx val="2"/>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s-E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685-B24B-B94B-322929E8B8B1}"/>
                </c:ext>
              </c:extLst>
            </c:dLbl>
            <c:dLbl>
              <c:idx val="3"/>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s-E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685-B24B-B94B-322929E8B8B1}"/>
                </c:ext>
              </c:extLst>
            </c:dLbl>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s-ES"/>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Hoja1!$A$2:$A$5</c:f>
              <c:strCache>
                <c:ptCount val="4"/>
                <c:pt idx="0">
                  <c:v>1er trim.</c:v>
                </c:pt>
                <c:pt idx="1">
                  <c:v>2º trim.</c:v>
                </c:pt>
                <c:pt idx="2">
                  <c:v>3er trim.</c:v>
                </c:pt>
                <c:pt idx="3">
                  <c:v>4º trim.</c:v>
                </c:pt>
              </c:strCache>
            </c:strRef>
          </c:cat>
          <c:val>
            <c:numRef>
              <c:f>Hoja1!$B$2:$B$5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685-B24B-B94B-322929E8B8B1}"/>
            </c:ext>
          </c:extLst>
        </c:ser>
        <c:dLbls>
          <c:dLblPos val="outEnd"/>
          <c:showLegendKey val="0"/>
          <c:showVal val="1"/>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b="1">
          <a:solidFill>
            <a:schemeClr val="tx1"/>
          </a:solidFill>
        </a:defRPr>
      </a:pPr>
      <a:endParaRPr lang="es-E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Sales</c:v>
                </c:pt>
              </c:strCache>
            </c:strRef>
          </c:tx>
          <c:spPr>
            <a:effectLst/>
          </c:spPr>
          <c:dPt>
            <c:idx val="0"/>
            <c:bubble3D val="0"/>
            <c:spPr>
              <a:solidFill>
                <a:schemeClr val="accent1"/>
              </a:solidFill>
              <a:ln>
                <a:noFill/>
              </a:ln>
              <a:effectLst/>
            </c:spPr>
            <c:extLst>
              <c:ext xmlns:c16="http://schemas.microsoft.com/office/drawing/2014/chart" uri="{C3380CC4-5D6E-409C-BE32-E72D297353CC}">
                <c16:uniqueId val="{00000003-F4A5-2743-86E7-D97FE70F293B}"/>
              </c:ext>
            </c:extLst>
          </c:dPt>
          <c:dPt>
            <c:idx val="1"/>
            <c:bubble3D val="0"/>
            <c:spPr>
              <a:solidFill>
                <a:schemeClr val="accent2"/>
              </a:solidFill>
              <a:ln>
                <a:noFill/>
              </a:ln>
              <a:effectLst/>
            </c:spPr>
            <c:extLst>
              <c:ext xmlns:c16="http://schemas.microsoft.com/office/drawing/2014/chart" uri="{C3380CC4-5D6E-409C-BE32-E72D297353CC}">
                <c16:uniqueId val="{00000004-F4A5-2743-86E7-D97FE70F293B}"/>
              </c:ext>
            </c:extLst>
          </c:dPt>
          <c:dPt>
            <c:idx val="2"/>
            <c:bubble3D val="0"/>
            <c:spPr>
              <a:solidFill>
                <a:schemeClr val="accent3"/>
              </a:solidFill>
              <a:ln>
                <a:noFill/>
              </a:ln>
              <a:effectLst/>
            </c:spPr>
            <c:extLst>
              <c:ext xmlns:c16="http://schemas.microsoft.com/office/drawing/2014/chart" uri="{C3380CC4-5D6E-409C-BE32-E72D297353CC}">
                <c16:uniqueId val="{00000001-F4A5-2743-86E7-D97FE70F293B}"/>
              </c:ext>
            </c:extLst>
          </c:dPt>
          <c:dPt>
            <c:idx val="3"/>
            <c:bubble3D val="0"/>
            <c:spPr>
              <a:solidFill>
                <a:schemeClr val="accent4"/>
              </a:solidFill>
              <a:ln>
                <a:noFill/>
              </a:ln>
              <a:effectLst/>
            </c:spPr>
            <c:extLst>
              <c:ext xmlns:c16="http://schemas.microsoft.com/office/drawing/2014/chart" uri="{C3380CC4-5D6E-409C-BE32-E72D297353CC}">
                <c16:uniqueId val="{00000002-F4A5-2743-86E7-D97FE70F293B}"/>
              </c:ext>
            </c:extLst>
          </c:dPt>
          <c:dLbls>
            <c:dLbl>
              <c:idx val="0"/>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s-ES"/>
                </a:p>
              </c:txPr>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4A5-2743-86E7-D97FE70F293B}"/>
                </c:ext>
              </c:extLst>
            </c:dLbl>
            <c:dLbl>
              <c:idx val="1"/>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s-ES"/>
                </a:p>
              </c:txPr>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4A5-2743-86E7-D97FE70F293B}"/>
                </c:ext>
              </c:extLst>
            </c:dLbl>
            <c:dLbl>
              <c:idx val="2"/>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s-ES"/>
                </a:p>
              </c:txPr>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4A5-2743-86E7-D97FE70F293B}"/>
                </c:ext>
              </c:extLst>
            </c:dLbl>
            <c:dLbl>
              <c:idx val="3"/>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s-ES"/>
                </a:p>
              </c:txPr>
              <c:dLblPos val="outEnd"/>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4A5-2743-86E7-D97FE70F293B}"/>
                </c:ext>
              </c:extLst>
            </c:dLbl>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s-ES"/>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Hoja1!$A$2:$A$5</c:f>
              <c:strCache>
                <c:ptCount val="4"/>
                <c:pt idx="0">
                  <c:v>A</c:v>
                </c:pt>
                <c:pt idx="1">
                  <c:v>B</c:v>
                </c:pt>
                <c:pt idx="2">
                  <c:v>C</c:v>
                </c:pt>
                <c:pt idx="3">
                  <c:v>D</c:v>
                </c:pt>
              </c:strCache>
            </c:strRef>
          </c:cat>
          <c:val>
            <c:numRef>
              <c:f>Hoja1!$B$2:$B$5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F4A5-2743-86E7-D97FE70F293B}"/>
            </c:ext>
          </c:extLst>
        </c:ser>
        <c:dLbls>
          <c:dLblPos val="outEnd"/>
          <c:showLegendKey val="0"/>
          <c:showVal val="1"/>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s-E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Hoja1!$B$1</c:f>
              <c:strCache>
                <c:ptCount val="1"/>
                <c:pt idx="0">
                  <c:v>A</c:v>
                </c:pt>
              </c:strCache>
            </c:strRef>
          </c:tx>
          <c:spPr>
            <a:solidFill>
              <a:schemeClr val="accent1"/>
            </a:solidFill>
            <a:ln>
              <a:noFill/>
            </a:ln>
            <a:effectLst/>
          </c:spPr>
          <c:invertIfNegative val="0"/>
          <c:cat>
            <c:strRef>
              <c:f>Hoja1!$A$2:$A$5</c:f>
              <c:strCache>
                <c:ptCount val="4"/>
                <c:pt idx="0">
                  <c:v>Texto 1</c:v>
                </c:pt>
                <c:pt idx="1">
                  <c:v>Texto 2</c:v>
                </c:pt>
                <c:pt idx="2">
                  <c:v>Texto 3</c:v>
                </c:pt>
                <c:pt idx="3">
                  <c:v>Texto 4</c:v>
                </c:pt>
              </c:strCache>
            </c:strRef>
          </c:cat>
          <c:val>
            <c:numRef>
              <c:f>Hoja1!$B$2:$B$5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668-654E-BC2A-7E1891FCC562}"/>
            </c:ext>
          </c:extLst>
        </c:ser>
        <c:ser>
          <c:idx val="1"/>
          <c:order val="1"/>
          <c:tx>
            <c:strRef>
              <c:f>Hoja1!$C$1</c:f>
              <c:strCache>
                <c:ptCount val="1"/>
                <c:pt idx="0">
                  <c:v>B</c:v>
                </c:pt>
              </c:strCache>
            </c:strRef>
          </c:tx>
          <c:spPr>
            <a:solidFill>
              <a:schemeClr val="accent2"/>
            </a:solidFill>
            <a:ln>
              <a:noFill/>
            </a:ln>
            <a:effectLst/>
          </c:spPr>
          <c:invertIfNegative val="0"/>
          <c:cat>
            <c:strRef>
              <c:f>Hoja1!$A$2:$A$5</c:f>
              <c:strCache>
                <c:ptCount val="4"/>
                <c:pt idx="0">
                  <c:v>Texto 1</c:v>
                </c:pt>
                <c:pt idx="1">
                  <c:v>Texto 2</c:v>
                </c:pt>
                <c:pt idx="2">
                  <c:v>Texto 3</c:v>
                </c:pt>
                <c:pt idx="3">
                  <c:v>Texto 4</c:v>
                </c:pt>
              </c:strCache>
            </c:strRef>
          </c:cat>
          <c:val>
            <c:numRef>
              <c:f>Hoja1!$C$2:$C$5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668-654E-BC2A-7E1891FCC562}"/>
            </c:ext>
          </c:extLst>
        </c:ser>
        <c:ser>
          <c:idx val="2"/>
          <c:order val="2"/>
          <c:tx>
            <c:strRef>
              <c:f>Hoja1!$D$1</c:f>
              <c:strCache>
                <c:ptCount val="1"/>
                <c:pt idx="0">
                  <c:v>C</c:v>
                </c:pt>
              </c:strCache>
            </c:strRef>
          </c:tx>
          <c:spPr>
            <a:solidFill>
              <a:schemeClr val="accent3"/>
            </a:solidFill>
            <a:ln>
              <a:noFill/>
            </a:ln>
            <a:effectLst/>
          </c:spPr>
          <c:invertIfNegative val="0"/>
          <c:cat>
            <c:strRef>
              <c:f>Hoja1!$A$2:$A$5</c:f>
              <c:strCache>
                <c:ptCount val="4"/>
                <c:pt idx="0">
                  <c:v>Texto 1</c:v>
                </c:pt>
                <c:pt idx="1">
                  <c:v>Texto 2</c:v>
                </c:pt>
                <c:pt idx="2">
                  <c:v>Texto 3</c:v>
                </c:pt>
                <c:pt idx="3">
                  <c:v>Texto 4</c:v>
                </c:pt>
              </c:strCache>
            </c:strRef>
          </c:cat>
          <c:val>
            <c:numRef>
              <c:f>Hoja1!$D$2:$D$5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668-654E-BC2A-7E1891FCC562}"/>
            </c:ext>
          </c:extLst>
        </c:ser>
        <c:dLbls>
          <c:showLegendKey val="0"/>
          <c:showVal val="0"/>
          <c:showCatName val="0"/>
          <c:showSerName val="0"/>
          <c:showPercent val="0"/>
          <c:showBubbleSize val="0"/>
        </c:dLbls>
        <c:gapWidth val="75"/>
        <c:overlap val="-25"/>
        <c:axId val="505543231"/>
        <c:axId val="505530063"/>
      </c:barChart>
      <c:catAx>
        <c:axId val="505543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s-ES"/>
          </a:p>
        </c:txPr>
        <c:crossAx val="505530063"/>
        <c:crosses val="autoZero"/>
        <c:auto val="1"/>
        <c:lblAlgn val="ctr"/>
        <c:lblOffset val="100"/>
        <c:noMultiLvlLbl val="0"/>
      </c:catAx>
      <c:valAx>
        <c:axId val="5055300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s-ES"/>
          </a:p>
        </c:txPr>
        <c:crossAx val="5055432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FFAF93-6D68-499B-9353-271E3A9AEDD4}"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s-ES"/>
        </a:p>
      </dgm:t>
    </dgm:pt>
    <dgm:pt modelId="{E8C5A18F-4889-4EB2-86F5-EDADE4719CFA}">
      <dgm:prSet phldrT="[Texto]" custT="1"/>
      <dgm:spPr>
        <a:solidFill>
          <a:schemeClr val="accent1"/>
        </a:solidFill>
        <a:ln>
          <a:noFill/>
        </a:ln>
      </dgm:spPr>
      <dgm:t>
        <a:bodyPr/>
        <a:lstStyle/>
        <a:p>
          <a:r>
            <a:rPr lang="es-ES" sz="1200" b="0" i="0" dirty="0">
              <a:solidFill>
                <a:schemeClr val="tx2"/>
              </a:solidFill>
              <a:latin typeface="+mn-lt"/>
            </a:rPr>
            <a:t>Text</a:t>
          </a:r>
        </a:p>
      </dgm:t>
    </dgm:pt>
    <dgm:pt modelId="{7411F3EB-61CC-4E0C-80FC-A7ED2B7CC0AC}" type="parTrans" cxnId="{4FF1B653-4672-4772-9D6B-942D3681775C}">
      <dgm:prSet/>
      <dgm:spPr/>
      <dgm:t>
        <a:bodyPr/>
        <a:lstStyle/>
        <a:p>
          <a:endParaRPr lang="es-ES"/>
        </a:p>
      </dgm:t>
    </dgm:pt>
    <dgm:pt modelId="{C6AA29A8-FC31-4FE2-B021-9D533E644560}" type="sibTrans" cxnId="{4FF1B653-4672-4772-9D6B-942D3681775C}">
      <dgm:prSet/>
      <dgm:spPr>
        <a:solidFill>
          <a:schemeClr val="tx2">
            <a:alpha val="58000"/>
          </a:schemeClr>
        </a:solidFill>
      </dgm:spPr>
      <dgm:t>
        <a:bodyPr/>
        <a:lstStyle/>
        <a:p>
          <a:endParaRPr lang="es-ES"/>
        </a:p>
      </dgm:t>
    </dgm:pt>
    <dgm:pt modelId="{C665D2B5-DD6C-40C4-9A2A-AD55CF320BEF}">
      <dgm:prSet phldrT="[Texto]" custT="1"/>
      <dgm:spPr>
        <a:solidFill>
          <a:schemeClr val="accent1">
            <a:alpha val="80000"/>
          </a:schemeClr>
        </a:solidFill>
        <a:ln>
          <a:noFill/>
        </a:ln>
      </dgm:spPr>
      <dgm:t>
        <a:bodyPr/>
        <a:lstStyle/>
        <a:p>
          <a:r>
            <a:rPr lang="es-ES" sz="1200" b="0" i="0" dirty="0">
              <a:solidFill>
                <a:schemeClr val="tx2"/>
              </a:solidFill>
              <a:latin typeface="+mn-lt"/>
            </a:rPr>
            <a:t>Text</a:t>
          </a:r>
          <a:endParaRPr lang="es-ES" sz="1200" dirty="0">
            <a:solidFill>
              <a:schemeClr val="tx2"/>
            </a:solidFill>
            <a:latin typeface="+mn-lt"/>
          </a:endParaRPr>
        </a:p>
      </dgm:t>
    </dgm:pt>
    <dgm:pt modelId="{73866C41-CEE5-4EB9-B759-C09A0A531957}" type="parTrans" cxnId="{1F7281C4-6C86-4067-BCC3-E3DD2CC9DD25}">
      <dgm:prSet/>
      <dgm:spPr/>
      <dgm:t>
        <a:bodyPr/>
        <a:lstStyle/>
        <a:p>
          <a:endParaRPr lang="es-ES"/>
        </a:p>
      </dgm:t>
    </dgm:pt>
    <dgm:pt modelId="{98611191-5271-4EE5-AAC6-B3CC55D46DE4}" type="sibTrans" cxnId="{1F7281C4-6C86-4067-BCC3-E3DD2CC9DD25}">
      <dgm:prSet/>
      <dgm:spPr>
        <a:solidFill>
          <a:schemeClr val="tx2">
            <a:alpha val="58000"/>
          </a:schemeClr>
        </a:solidFill>
      </dgm:spPr>
      <dgm:t>
        <a:bodyPr/>
        <a:lstStyle/>
        <a:p>
          <a:endParaRPr lang="es-ES"/>
        </a:p>
      </dgm:t>
    </dgm:pt>
    <dgm:pt modelId="{11E77631-34A4-46D3-819D-47AF1D4DF68B}">
      <dgm:prSet phldrT="[Texto]" custT="1"/>
      <dgm:spPr>
        <a:solidFill>
          <a:schemeClr val="accent1">
            <a:alpha val="70000"/>
          </a:schemeClr>
        </a:solidFill>
        <a:ln>
          <a:noFill/>
        </a:ln>
      </dgm:spPr>
      <dgm:t>
        <a:bodyPr/>
        <a:lstStyle/>
        <a:p>
          <a:r>
            <a:rPr lang="es-ES" sz="1200" b="0" i="0" dirty="0">
              <a:solidFill>
                <a:schemeClr val="tx2"/>
              </a:solidFill>
              <a:latin typeface="+mn-lt"/>
            </a:rPr>
            <a:t>Text</a:t>
          </a:r>
          <a:endParaRPr lang="es-ES" sz="1200" dirty="0">
            <a:solidFill>
              <a:schemeClr val="tx2"/>
            </a:solidFill>
            <a:latin typeface="+mn-lt"/>
          </a:endParaRPr>
        </a:p>
      </dgm:t>
    </dgm:pt>
    <dgm:pt modelId="{8FC2B486-1728-4D20-B1A6-7B79EB71C1EF}" type="parTrans" cxnId="{1A23566A-B801-4135-B527-C31B25B3FEAA}">
      <dgm:prSet/>
      <dgm:spPr/>
      <dgm:t>
        <a:bodyPr/>
        <a:lstStyle/>
        <a:p>
          <a:endParaRPr lang="es-ES"/>
        </a:p>
      </dgm:t>
    </dgm:pt>
    <dgm:pt modelId="{5DA0790D-179F-4CDE-8C28-0A30424F5609}" type="sibTrans" cxnId="{1A23566A-B801-4135-B527-C31B25B3FEAA}">
      <dgm:prSet/>
      <dgm:spPr>
        <a:solidFill>
          <a:schemeClr val="tx2">
            <a:alpha val="58000"/>
          </a:schemeClr>
        </a:solidFill>
      </dgm:spPr>
      <dgm:t>
        <a:bodyPr/>
        <a:lstStyle/>
        <a:p>
          <a:endParaRPr lang="es-ES"/>
        </a:p>
      </dgm:t>
    </dgm:pt>
    <dgm:pt modelId="{E51A14D7-77D7-43C8-A31C-4335A8A6EBF1}" type="pres">
      <dgm:prSet presAssocID="{7AFFAF93-6D68-499B-9353-271E3A9AEDD4}" presName="cycle" presStyleCnt="0">
        <dgm:presLayoutVars>
          <dgm:dir/>
          <dgm:resizeHandles val="exact"/>
        </dgm:presLayoutVars>
      </dgm:prSet>
      <dgm:spPr/>
    </dgm:pt>
    <dgm:pt modelId="{61EE1FCB-3DDB-4675-B168-D50877053583}" type="pres">
      <dgm:prSet presAssocID="{E8C5A18F-4889-4EB2-86F5-EDADE4719CFA}" presName="node" presStyleLbl="node1" presStyleIdx="0" presStyleCnt="3">
        <dgm:presLayoutVars>
          <dgm:bulletEnabled val="1"/>
        </dgm:presLayoutVars>
      </dgm:prSet>
      <dgm:spPr/>
    </dgm:pt>
    <dgm:pt modelId="{4DEB9650-92F6-4917-89FE-AD861954369C}" type="pres">
      <dgm:prSet presAssocID="{C6AA29A8-FC31-4FE2-B021-9D533E644560}" presName="sibTrans" presStyleLbl="sibTrans2D1" presStyleIdx="0" presStyleCnt="3"/>
      <dgm:spPr/>
    </dgm:pt>
    <dgm:pt modelId="{3CB869D3-0D00-48EE-BF6A-D53E9A7885C8}" type="pres">
      <dgm:prSet presAssocID="{C6AA29A8-FC31-4FE2-B021-9D533E644560}" presName="connectorText" presStyleLbl="sibTrans2D1" presStyleIdx="0" presStyleCnt="3"/>
      <dgm:spPr/>
    </dgm:pt>
    <dgm:pt modelId="{1A833B12-1264-45B5-A3D3-692D5B24D718}" type="pres">
      <dgm:prSet presAssocID="{C665D2B5-DD6C-40C4-9A2A-AD55CF320BEF}" presName="node" presStyleLbl="node1" presStyleIdx="1" presStyleCnt="3" custScaleX="98335" custScaleY="101518">
        <dgm:presLayoutVars>
          <dgm:bulletEnabled val="1"/>
        </dgm:presLayoutVars>
      </dgm:prSet>
      <dgm:spPr/>
    </dgm:pt>
    <dgm:pt modelId="{4EB58174-C3CF-4A10-9D80-92788D1DB2AA}" type="pres">
      <dgm:prSet presAssocID="{98611191-5271-4EE5-AAC6-B3CC55D46DE4}" presName="sibTrans" presStyleLbl="sibTrans2D1" presStyleIdx="1" presStyleCnt="3"/>
      <dgm:spPr/>
    </dgm:pt>
    <dgm:pt modelId="{009855F5-6914-4A0F-8123-EEEAE34ED6AE}" type="pres">
      <dgm:prSet presAssocID="{98611191-5271-4EE5-AAC6-B3CC55D46DE4}" presName="connectorText" presStyleLbl="sibTrans2D1" presStyleIdx="1" presStyleCnt="3"/>
      <dgm:spPr/>
    </dgm:pt>
    <dgm:pt modelId="{D7BE5CD4-B414-4051-A709-12D5841C92CF}" type="pres">
      <dgm:prSet presAssocID="{11E77631-34A4-46D3-819D-47AF1D4DF68B}" presName="node" presStyleLbl="node1" presStyleIdx="2" presStyleCnt="3">
        <dgm:presLayoutVars>
          <dgm:bulletEnabled val="1"/>
        </dgm:presLayoutVars>
      </dgm:prSet>
      <dgm:spPr/>
    </dgm:pt>
    <dgm:pt modelId="{A0120A68-785F-440D-8115-DC5566D0D328}" type="pres">
      <dgm:prSet presAssocID="{5DA0790D-179F-4CDE-8C28-0A30424F5609}" presName="sibTrans" presStyleLbl="sibTrans2D1" presStyleIdx="2" presStyleCnt="3"/>
      <dgm:spPr/>
    </dgm:pt>
    <dgm:pt modelId="{64B4AFCF-9611-4ED6-8144-0D270853A9BE}" type="pres">
      <dgm:prSet presAssocID="{5DA0790D-179F-4CDE-8C28-0A30424F5609}" presName="connectorText" presStyleLbl="sibTrans2D1" presStyleIdx="2" presStyleCnt="3"/>
      <dgm:spPr/>
    </dgm:pt>
  </dgm:ptLst>
  <dgm:cxnLst>
    <dgm:cxn modelId="{5240E704-8A83-4118-B7C4-9115737F9FAC}" type="presOf" srcId="{5DA0790D-179F-4CDE-8C28-0A30424F5609}" destId="{A0120A68-785F-440D-8115-DC5566D0D328}" srcOrd="0" destOrd="0" presId="urn:microsoft.com/office/officeart/2005/8/layout/cycle2"/>
    <dgm:cxn modelId="{5289BF10-ABF3-4970-B5B8-ABAFAD7864C8}" type="presOf" srcId="{C6AA29A8-FC31-4FE2-B021-9D533E644560}" destId="{3CB869D3-0D00-48EE-BF6A-D53E9A7885C8}" srcOrd="1" destOrd="0" presId="urn:microsoft.com/office/officeart/2005/8/layout/cycle2"/>
    <dgm:cxn modelId="{09F5F410-15D7-41D5-93B7-F917C4060C4A}" type="presOf" srcId="{7AFFAF93-6D68-499B-9353-271E3A9AEDD4}" destId="{E51A14D7-77D7-43C8-A31C-4335A8A6EBF1}" srcOrd="0" destOrd="0" presId="urn:microsoft.com/office/officeart/2005/8/layout/cycle2"/>
    <dgm:cxn modelId="{9D154218-3D98-45F0-94A3-591080B5DFE9}" type="presOf" srcId="{5DA0790D-179F-4CDE-8C28-0A30424F5609}" destId="{64B4AFCF-9611-4ED6-8144-0D270853A9BE}" srcOrd="1" destOrd="0" presId="urn:microsoft.com/office/officeart/2005/8/layout/cycle2"/>
    <dgm:cxn modelId="{1635B43A-AFD3-4D40-A6DD-27D705A8A784}" type="presOf" srcId="{98611191-5271-4EE5-AAC6-B3CC55D46DE4}" destId="{4EB58174-C3CF-4A10-9D80-92788D1DB2AA}" srcOrd="0" destOrd="0" presId="urn:microsoft.com/office/officeart/2005/8/layout/cycle2"/>
    <dgm:cxn modelId="{4FF1B653-4672-4772-9D6B-942D3681775C}" srcId="{7AFFAF93-6D68-499B-9353-271E3A9AEDD4}" destId="{E8C5A18F-4889-4EB2-86F5-EDADE4719CFA}" srcOrd="0" destOrd="0" parTransId="{7411F3EB-61CC-4E0C-80FC-A7ED2B7CC0AC}" sibTransId="{C6AA29A8-FC31-4FE2-B021-9D533E644560}"/>
    <dgm:cxn modelId="{43E1DA64-3246-47FF-9755-3B867C1B66BF}" type="presOf" srcId="{C6AA29A8-FC31-4FE2-B021-9D533E644560}" destId="{4DEB9650-92F6-4917-89FE-AD861954369C}" srcOrd="0" destOrd="0" presId="urn:microsoft.com/office/officeart/2005/8/layout/cycle2"/>
    <dgm:cxn modelId="{1A23566A-B801-4135-B527-C31B25B3FEAA}" srcId="{7AFFAF93-6D68-499B-9353-271E3A9AEDD4}" destId="{11E77631-34A4-46D3-819D-47AF1D4DF68B}" srcOrd="2" destOrd="0" parTransId="{8FC2B486-1728-4D20-B1A6-7B79EB71C1EF}" sibTransId="{5DA0790D-179F-4CDE-8C28-0A30424F5609}"/>
    <dgm:cxn modelId="{5444787C-E65F-472B-BA66-3D92911C4DA9}" type="presOf" srcId="{C665D2B5-DD6C-40C4-9A2A-AD55CF320BEF}" destId="{1A833B12-1264-45B5-A3D3-692D5B24D718}" srcOrd="0" destOrd="0" presId="urn:microsoft.com/office/officeart/2005/8/layout/cycle2"/>
    <dgm:cxn modelId="{238E2D93-AD78-4B80-A4D0-A72832FC699A}" type="presOf" srcId="{98611191-5271-4EE5-AAC6-B3CC55D46DE4}" destId="{009855F5-6914-4A0F-8123-EEEAE34ED6AE}" srcOrd="1" destOrd="0" presId="urn:microsoft.com/office/officeart/2005/8/layout/cycle2"/>
    <dgm:cxn modelId="{FF4CFF96-3AE5-46AF-A47F-1D02F3E6A723}" type="presOf" srcId="{E8C5A18F-4889-4EB2-86F5-EDADE4719CFA}" destId="{61EE1FCB-3DDB-4675-B168-D50877053583}" srcOrd="0" destOrd="0" presId="urn:microsoft.com/office/officeart/2005/8/layout/cycle2"/>
    <dgm:cxn modelId="{1F7281C4-6C86-4067-BCC3-E3DD2CC9DD25}" srcId="{7AFFAF93-6D68-499B-9353-271E3A9AEDD4}" destId="{C665D2B5-DD6C-40C4-9A2A-AD55CF320BEF}" srcOrd="1" destOrd="0" parTransId="{73866C41-CEE5-4EB9-B759-C09A0A531957}" sibTransId="{98611191-5271-4EE5-AAC6-B3CC55D46DE4}"/>
    <dgm:cxn modelId="{178D54DA-A59F-48A5-8391-84B7836DC83D}" type="presOf" srcId="{11E77631-34A4-46D3-819D-47AF1D4DF68B}" destId="{D7BE5CD4-B414-4051-A709-12D5841C92CF}" srcOrd="0" destOrd="0" presId="urn:microsoft.com/office/officeart/2005/8/layout/cycle2"/>
    <dgm:cxn modelId="{7113C773-014A-47E6-A39E-6443B4B27585}" type="presParOf" srcId="{E51A14D7-77D7-43C8-A31C-4335A8A6EBF1}" destId="{61EE1FCB-3DDB-4675-B168-D50877053583}" srcOrd="0" destOrd="0" presId="urn:microsoft.com/office/officeart/2005/8/layout/cycle2"/>
    <dgm:cxn modelId="{5AD09B19-C26A-464E-A078-E1AEEF7C370D}" type="presParOf" srcId="{E51A14D7-77D7-43C8-A31C-4335A8A6EBF1}" destId="{4DEB9650-92F6-4917-89FE-AD861954369C}" srcOrd="1" destOrd="0" presId="urn:microsoft.com/office/officeart/2005/8/layout/cycle2"/>
    <dgm:cxn modelId="{821BD3AF-CF63-42E2-BAC7-FD87EA280FFF}" type="presParOf" srcId="{4DEB9650-92F6-4917-89FE-AD861954369C}" destId="{3CB869D3-0D00-48EE-BF6A-D53E9A7885C8}" srcOrd="0" destOrd="0" presId="urn:microsoft.com/office/officeart/2005/8/layout/cycle2"/>
    <dgm:cxn modelId="{7D85BDCE-4D32-4BE7-A23A-6FF86029270F}" type="presParOf" srcId="{E51A14D7-77D7-43C8-A31C-4335A8A6EBF1}" destId="{1A833B12-1264-45B5-A3D3-692D5B24D718}" srcOrd="2" destOrd="0" presId="urn:microsoft.com/office/officeart/2005/8/layout/cycle2"/>
    <dgm:cxn modelId="{A81C94A6-736B-4AAE-9585-6CB80FB20B56}" type="presParOf" srcId="{E51A14D7-77D7-43C8-A31C-4335A8A6EBF1}" destId="{4EB58174-C3CF-4A10-9D80-92788D1DB2AA}" srcOrd="3" destOrd="0" presId="urn:microsoft.com/office/officeart/2005/8/layout/cycle2"/>
    <dgm:cxn modelId="{87CA2E16-26EF-4739-A0A1-69381F1398E7}" type="presParOf" srcId="{4EB58174-C3CF-4A10-9D80-92788D1DB2AA}" destId="{009855F5-6914-4A0F-8123-EEEAE34ED6AE}" srcOrd="0" destOrd="0" presId="urn:microsoft.com/office/officeart/2005/8/layout/cycle2"/>
    <dgm:cxn modelId="{A01FB7D7-6746-4481-8F07-AA77D2598FD7}" type="presParOf" srcId="{E51A14D7-77D7-43C8-A31C-4335A8A6EBF1}" destId="{D7BE5CD4-B414-4051-A709-12D5841C92CF}" srcOrd="4" destOrd="0" presId="urn:microsoft.com/office/officeart/2005/8/layout/cycle2"/>
    <dgm:cxn modelId="{BCEDAE9D-8B83-4F48-8B52-18BE9F2A682D}" type="presParOf" srcId="{E51A14D7-77D7-43C8-A31C-4335A8A6EBF1}" destId="{A0120A68-785F-440D-8115-DC5566D0D328}" srcOrd="5" destOrd="0" presId="urn:microsoft.com/office/officeart/2005/8/layout/cycle2"/>
    <dgm:cxn modelId="{2661F883-5BEC-4813-9217-37C7B58C3A77}" type="presParOf" srcId="{A0120A68-785F-440D-8115-DC5566D0D328}" destId="{64B4AFCF-9611-4ED6-8144-0D270853A9BE}"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FFAF93-6D68-499B-9353-271E3A9AEDD4}"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s-ES"/>
        </a:p>
      </dgm:t>
    </dgm:pt>
    <dgm:pt modelId="{E8C5A18F-4889-4EB2-86F5-EDADE4719CFA}">
      <dgm:prSet phldrT="[Texto]" custT="1"/>
      <dgm:spPr>
        <a:solidFill>
          <a:schemeClr val="accent1"/>
        </a:solidFill>
        <a:ln>
          <a:noFill/>
        </a:ln>
      </dgm:spPr>
      <dgm:t>
        <a:bodyPr/>
        <a:lstStyle/>
        <a:p>
          <a:r>
            <a:rPr lang="es-ES" sz="1200" b="0" i="0" dirty="0">
              <a:solidFill>
                <a:schemeClr val="tx2"/>
              </a:solidFill>
              <a:latin typeface="+mn-lt"/>
            </a:rPr>
            <a:t>Text</a:t>
          </a:r>
        </a:p>
      </dgm:t>
    </dgm:pt>
    <dgm:pt modelId="{7411F3EB-61CC-4E0C-80FC-A7ED2B7CC0AC}" type="parTrans" cxnId="{4FF1B653-4672-4772-9D6B-942D3681775C}">
      <dgm:prSet/>
      <dgm:spPr/>
      <dgm:t>
        <a:bodyPr/>
        <a:lstStyle/>
        <a:p>
          <a:endParaRPr lang="es-ES"/>
        </a:p>
      </dgm:t>
    </dgm:pt>
    <dgm:pt modelId="{C6AA29A8-FC31-4FE2-B021-9D533E644560}" type="sibTrans" cxnId="{4FF1B653-4672-4772-9D6B-942D3681775C}">
      <dgm:prSet/>
      <dgm:spPr>
        <a:solidFill>
          <a:schemeClr val="tx2">
            <a:alpha val="58000"/>
          </a:schemeClr>
        </a:solidFill>
      </dgm:spPr>
      <dgm:t>
        <a:bodyPr/>
        <a:lstStyle/>
        <a:p>
          <a:endParaRPr lang="es-ES"/>
        </a:p>
      </dgm:t>
    </dgm:pt>
    <dgm:pt modelId="{C665D2B5-DD6C-40C4-9A2A-AD55CF320BEF}">
      <dgm:prSet phldrT="[Texto]" custT="1"/>
      <dgm:spPr>
        <a:solidFill>
          <a:schemeClr val="accent1">
            <a:alpha val="80000"/>
          </a:schemeClr>
        </a:solidFill>
        <a:ln>
          <a:noFill/>
        </a:ln>
      </dgm:spPr>
      <dgm:t>
        <a:bodyPr/>
        <a:lstStyle/>
        <a:p>
          <a:r>
            <a:rPr lang="es-ES" sz="1200" b="0" i="0" dirty="0">
              <a:solidFill>
                <a:schemeClr val="tx2"/>
              </a:solidFill>
              <a:latin typeface="+mn-lt"/>
            </a:rPr>
            <a:t>Text</a:t>
          </a:r>
          <a:endParaRPr lang="es-ES" sz="1200" dirty="0">
            <a:solidFill>
              <a:schemeClr val="tx2"/>
            </a:solidFill>
            <a:latin typeface="+mn-lt"/>
          </a:endParaRPr>
        </a:p>
      </dgm:t>
    </dgm:pt>
    <dgm:pt modelId="{73866C41-CEE5-4EB9-B759-C09A0A531957}" type="parTrans" cxnId="{1F7281C4-6C86-4067-BCC3-E3DD2CC9DD25}">
      <dgm:prSet/>
      <dgm:spPr/>
      <dgm:t>
        <a:bodyPr/>
        <a:lstStyle/>
        <a:p>
          <a:endParaRPr lang="es-ES"/>
        </a:p>
      </dgm:t>
    </dgm:pt>
    <dgm:pt modelId="{98611191-5271-4EE5-AAC6-B3CC55D46DE4}" type="sibTrans" cxnId="{1F7281C4-6C86-4067-BCC3-E3DD2CC9DD25}">
      <dgm:prSet/>
      <dgm:spPr>
        <a:solidFill>
          <a:schemeClr val="tx2">
            <a:alpha val="58000"/>
          </a:schemeClr>
        </a:solidFill>
      </dgm:spPr>
      <dgm:t>
        <a:bodyPr/>
        <a:lstStyle/>
        <a:p>
          <a:endParaRPr lang="es-ES"/>
        </a:p>
      </dgm:t>
    </dgm:pt>
    <dgm:pt modelId="{11E77631-34A4-46D3-819D-47AF1D4DF68B}">
      <dgm:prSet phldrT="[Texto]" custT="1"/>
      <dgm:spPr>
        <a:solidFill>
          <a:schemeClr val="accent1">
            <a:alpha val="70000"/>
          </a:schemeClr>
        </a:solidFill>
        <a:ln>
          <a:noFill/>
        </a:ln>
      </dgm:spPr>
      <dgm:t>
        <a:bodyPr/>
        <a:lstStyle/>
        <a:p>
          <a:r>
            <a:rPr lang="es-ES" sz="1200" b="0" i="0" dirty="0">
              <a:solidFill>
                <a:schemeClr val="tx2"/>
              </a:solidFill>
              <a:latin typeface="+mn-lt"/>
            </a:rPr>
            <a:t>Text</a:t>
          </a:r>
          <a:endParaRPr lang="es-ES" sz="1200" dirty="0">
            <a:solidFill>
              <a:schemeClr val="tx2"/>
            </a:solidFill>
            <a:latin typeface="+mn-lt"/>
          </a:endParaRPr>
        </a:p>
      </dgm:t>
    </dgm:pt>
    <dgm:pt modelId="{8FC2B486-1728-4D20-B1A6-7B79EB71C1EF}" type="parTrans" cxnId="{1A23566A-B801-4135-B527-C31B25B3FEAA}">
      <dgm:prSet/>
      <dgm:spPr/>
      <dgm:t>
        <a:bodyPr/>
        <a:lstStyle/>
        <a:p>
          <a:endParaRPr lang="es-ES"/>
        </a:p>
      </dgm:t>
    </dgm:pt>
    <dgm:pt modelId="{5DA0790D-179F-4CDE-8C28-0A30424F5609}" type="sibTrans" cxnId="{1A23566A-B801-4135-B527-C31B25B3FEAA}">
      <dgm:prSet/>
      <dgm:spPr>
        <a:solidFill>
          <a:schemeClr val="tx2">
            <a:alpha val="58000"/>
          </a:schemeClr>
        </a:solidFill>
      </dgm:spPr>
      <dgm:t>
        <a:bodyPr/>
        <a:lstStyle/>
        <a:p>
          <a:endParaRPr lang="es-ES"/>
        </a:p>
      </dgm:t>
    </dgm:pt>
    <dgm:pt modelId="{E51A14D7-77D7-43C8-A31C-4335A8A6EBF1}" type="pres">
      <dgm:prSet presAssocID="{7AFFAF93-6D68-499B-9353-271E3A9AEDD4}" presName="cycle" presStyleCnt="0">
        <dgm:presLayoutVars>
          <dgm:dir/>
          <dgm:resizeHandles val="exact"/>
        </dgm:presLayoutVars>
      </dgm:prSet>
      <dgm:spPr/>
    </dgm:pt>
    <dgm:pt modelId="{61EE1FCB-3DDB-4675-B168-D50877053583}" type="pres">
      <dgm:prSet presAssocID="{E8C5A18F-4889-4EB2-86F5-EDADE4719CFA}" presName="node" presStyleLbl="node1" presStyleIdx="0" presStyleCnt="3">
        <dgm:presLayoutVars>
          <dgm:bulletEnabled val="1"/>
        </dgm:presLayoutVars>
      </dgm:prSet>
      <dgm:spPr/>
    </dgm:pt>
    <dgm:pt modelId="{4DEB9650-92F6-4917-89FE-AD861954369C}" type="pres">
      <dgm:prSet presAssocID="{C6AA29A8-FC31-4FE2-B021-9D533E644560}" presName="sibTrans" presStyleLbl="sibTrans2D1" presStyleIdx="0" presStyleCnt="3"/>
      <dgm:spPr/>
    </dgm:pt>
    <dgm:pt modelId="{3CB869D3-0D00-48EE-BF6A-D53E9A7885C8}" type="pres">
      <dgm:prSet presAssocID="{C6AA29A8-FC31-4FE2-B021-9D533E644560}" presName="connectorText" presStyleLbl="sibTrans2D1" presStyleIdx="0" presStyleCnt="3"/>
      <dgm:spPr/>
    </dgm:pt>
    <dgm:pt modelId="{1A833B12-1264-45B5-A3D3-692D5B24D718}" type="pres">
      <dgm:prSet presAssocID="{C665D2B5-DD6C-40C4-9A2A-AD55CF320BEF}" presName="node" presStyleLbl="node1" presStyleIdx="1" presStyleCnt="3" custScaleX="98335" custScaleY="101518">
        <dgm:presLayoutVars>
          <dgm:bulletEnabled val="1"/>
        </dgm:presLayoutVars>
      </dgm:prSet>
      <dgm:spPr/>
    </dgm:pt>
    <dgm:pt modelId="{4EB58174-C3CF-4A10-9D80-92788D1DB2AA}" type="pres">
      <dgm:prSet presAssocID="{98611191-5271-4EE5-AAC6-B3CC55D46DE4}" presName="sibTrans" presStyleLbl="sibTrans2D1" presStyleIdx="1" presStyleCnt="3"/>
      <dgm:spPr/>
    </dgm:pt>
    <dgm:pt modelId="{009855F5-6914-4A0F-8123-EEEAE34ED6AE}" type="pres">
      <dgm:prSet presAssocID="{98611191-5271-4EE5-AAC6-B3CC55D46DE4}" presName="connectorText" presStyleLbl="sibTrans2D1" presStyleIdx="1" presStyleCnt="3"/>
      <dgm:spPr/>
    </dgm:pt>
    <dgm:pt modelId="{D7BE5CD4-B414-4051-A709-12D5841C92CF}" type="pres">
      <dgm:prSet presAssocID="{11E77631-34A4-46D3-819D-47AF1D4DF68B}" presName="node" presStyleLbl="node1" presStyleIdx="2" presStyleCnt="3">
        <dgm:presLayoutVars>
          <dgm:bulletEnabled val="1"/>
        </dgm:presLayoutVars>
      </dgm:prSet>
      <dgm:spPr/>
    </dgm:pt>
    <dgm:pt modelId="{A0120A68-785F-440D-8115-DC5566D0D328}" type="pres">
      <dgm:prSet presAssocID="{5DA0790D-179F-4CDE-8C28-0A30424F5609}" presName="sibTrans" presStyleLbl="sibTrans2D1" presStyleIdx="2" presStyleCnt="3"/>
      <dgm:spPr/>
    </dgm:pt>
    <dgm:pt modelId="{64B4AFCF-9611-4ED6-8144-0D270853A9BE}" type="pres">
      <dgm:prSet presAssocID="{5DA0790D-179F-4CDE-8C28-0A30424F5609}" presName="connectorText" presStyleLbl="sibTrans2D1" presStyleIdx="2" presStyleCnt="3"/>
      <dgm:spPr/>
    </dgm:pt>
  </dgm:ptLst>
  <dgm:cxnLst>
    <dgm:cxn modelId="{5240E704-8A83-4118-B7C4-9115737F9FAC}" type="presOf" srcId="{5DA0790D-179F-4CDE-8C28-0A30424F5609}" destId="{A0120A68-785F-440D-8115-DC5566D0D328}" srcOrd="0" destOrd="0" presId="urn:microsoft.com/office/officeart/2005/8/layout/cycle2"/>
    <dgm:cxn modelId="{5289BF10-ABF3-4970-B5B8-ABAFAD7864C8}" type="presOf" srcId="{C6AA29A8-FC31-4FE2-B021-9D533E644560}" destId="{3CB869D3-0D00-48EE-BF6A-D53E9A7885C8}" srcOrd="1" destOrd="0" presId="urn:microsoft.com/office/officeart/2005/8/layout/cycle2"/>
    <dgm:cxn modelId="{09F5F410-15D7-41D5-93B7-F917C4060C4A}" type="presOf" srcId="{7AFFAF93-6D68-499B-9353-271E3A9AEDD4}" destId="{E51A14D7-77D7-43C8-A31C-4335A8A6EBF1}" srcOrd="0" destOrd="0" presId="urn:microsoft.com/office/officeart/2005/8/layout/cycle2"/>
    <dgm:cxn modelId="{9D154218-3D98-45F0-94A3-591080B5DFE9}" type="presOf" srcId="{5DA0790D-179F-4CDE-8C28-0A30424F5609}" destId="{64B4AFCF-9611-4ED6-8144-0D270853A9BE}" srcOrd="1" destOrd="0" presId="urn:microsoft.com/office/officeart/2005/8/layout/cycle2"/>
    <dgm:cxn modelId="{1635B43A-AFD3-4D40-A6DD-27D705A8A784}" type="presOf" srcId="{98611191-5271-4EE5-AAC6-B3CC55D46DE4}" destId="{4EB58174-C3CF-4A10-9D80-92788D1DB2AA}" srcOrd="0" destOrd="0" presId="urn:microsoft.com/office/officeart/2005/8/layout/cycle2"/>
    <dgm:cxn modelId="{4FF1B653-4672-4772-9D6B-942D3681775C}" srcId="{7AFFAF93-6D68-499B-9353-271E3A9AEDD4}" destId="{E8C5A18F-4889-4EB2-86F5-EDADE4719CFA}" srcOrd="0" destOrd="0" parTransId="{7411F3EB-61CC-4E0C-80FC-A7ED2B7CC0AC}" sibTransId="{C6AA29A8-FC31-4FE2-B021-9D533E644560}"/>
    <dgm:cxn modelId="{43E1DA64-3246-47FF-9755-3B867C1B66BF}" type="presOf" srcId="{C6AA29A8-FC31-4FE2-B021-9D533E644560}" destId="{4DEB9650-92F6-4917-89FE-AD861954369C}" srcOrd="0" destOrd="0" presId="urn:microsoft.com/office/officeart/2005/8/layout/cycle2"/>
    <dgm:cxn modelId="{1A23566A-B801-4135-B527-C31B25B3FEAA}" srcId="{7AFFAF93-6D68-499B-9353-271E3A9AEDD4}" destId="{11E77631-34A4-46D3-819D-47AF1D4DF68B}" srcOrd="2" destOrd="0" parTransId="{8FC2B486-1728-4D20-B1A6-7B79EB71C1EF}" sibTransId="{5DA0790D-179F-4CDE-8C28-0A30424F5609}"/>
    <dgm:cxn modelId="{5444787C-E65F-472B-BA66-3D92911C4DA9}" type="presOf" srcId="{C665D2B5-DD6C-40C4-9A2A-AD55CF320BEF}" destId="{1A833B12-1264-45B5-A3D3-692D5B24D718}" srcOrd="0" destOrd="0" presId="urn:microsoft.com/office/officeart/2005/8/layout/cycle2"/>
    <dgm:cxn modelId="{238E2D93-AD78-4B80-A4D0-A72832FC699A}" type="presOf" srcId="{98611191-5271-4EE5-AAC6-B3CC55D46DE4}" destId="{009855F5-6914-4A0F-8123-EEEAE34ED6AE}" srcOrd="1" destOrd="0" presId="urn:microsoft.com/office/officeart/2005/8/layout/cycle2"/>
    <dgm:cxn modelId="{FF4CFF96-3AE5-46AF-A47F-1D02F3E6A723}" type="presOf" srcId="{E8C5A18F-4889-4EB2-86F5-EDADE4719CFA}" destId="{61EE1FCB-3DDB-4675-B168-D50877053583}" srcOrd="0" destOrd="0" presId="urn:microsoft.com/office/officeart/2005/8/layout/cycle2"/>
    <dgm:cxn modelId="{1F7281C4-6C86-4067-BCC3-E3DD2CC9DD25}" srcId="{7AFFAF93-6D68-499B-9353-271E3A9AEDD4}" destId="{C665D2B5-DD6C-40C4-9A2A-AD55CF320BEF}" srcOrd="1" destOrd="0" parTransId="{73866C41-CEE5-4EB9-B759-C09A0A531957}" sibTransId="{98611191-5271-4EE5-AAC6-B3CC55D46DE4}"/>
    <dgm:cxn modelId="{178D54DA-A59F-48A5-8391-84B7836DC83D}" type="presOf" srcId="{11E77631-34A4-46D3-819D-47AF1D4DF68B}" destId="{D7BE5CD4-B414-4051-A709-12D5841C92CF}" srcOrd="0" destOrd="0" presId="urn:microsoft.com/office/officeart/2005/8/layout/cycle2"/>
    <dgm:cxn modelId="{7113C773-014A-47E6-A39E-6443B4B27585}" type="presParOf" srcId="{E51A14D7-77D7-43C8-A31C-4335A8A6EBF1}" destId="{61EE1FCB-3DDB-4675-B168-D50877053583}" srcOrd="0" destOrd="0" presId="urn:microsoft.com/office/officeart/2005/8/layout/cycle2"/>
    <dgm:cxn modelId="{5AD09B19-C26A-464E-A078-E1AEEF7C370D}" type="presParOf" srcId="{E51A14D7-77D7-43C8-A31C-4335A8A6EBF1}" destId="{4DEB9650-92F6-4917-89FE-AD861954369C}" srcOrd="1" destOrd="0" presId="urn:microsoft.com/office/officeart/2005/8/layout/cycle2"/>
    <dgm:cxn modelId="{821BD3AF-CF63-42E2-BAC7-FD87EA280FFF}" type="presParOf" srcId="{4DEB9650-92F6-4917-89FE-AD861954369C}" destId="{3CB869D3-0D00-48EE-BF6A-D53E9A7885C8}" srcOrd="0" destOrd="0" presId="urn:microsoft.com/office/officeart/2005/8/layout/cycle2"/>
    <dgm:cxn modelId="{7D85BDCE-4D32-4BE7-A23A-6FF86029270F}" type="presParOf" srcId="{E51A14D7-77D7-43C8-A31C-4335A8A6EBF1}" destId="{1A833B12-1264-45B5-A3D3-692D5B24D718}" srcOrd="2" destOrd="0" presId="urn:microsoft.com/office/officeart/2005/8/layout/cycle2"/>
    <dgm:cxn modelId="{A81C94A6-736B-4AAE-9585-6CB80FB20B56}" type="presParOf" srcId="{E51A14D7-77D7-43C8-A31C-4335A8A6EBF1}" destId="{4EB58174-C3CF-4A10-9D80-92788D1DB2AA}" srcOrd="3" destOrd="0" presId="urn:microsoft.com/office/officeart/2005/8/layout/cycle2"/>
    <dgm:cxn modelId="{87CA2E16-26EF-4739-A0A1-69381F1398E7}" type="presParOf" srcId="{4EB58174-C3CF-4A10-9D80-92788D1DB2AA}" destId="{009855F5-6914-4A0F-8123-EEEAE34ED6AE}" srcOrd="0" destOrd="0" presId="urn:microsoft.com/office/officeart/2005/8/layout/cycle2"/>
    <dgm:cxn modelId="{A01FB7D7-6746-4481-8F07-AA77D2598FD7}" type="presParOf" srcId="{E51A14D7-77D7-43C8-A31C-4335A8A6EBF1}" destId="{D7BE5CD4-B414-4051-A709-12D5841C92CF}" srcOrd="4" destOrd="0" presId="urn:microsoft.com/office/officeart/2005/8/layout/cycle2"/>
    <dgm:cxn modelId="{BCEDAE9D-8B83-4F48-8B52-18BE9F2A682D}" type="presParOf" srcId="{E51A14D7-77D7-43C8-A31C-4335A8A6EBF1}" destId="{A0120A68-785F-440D-8115-DC5566D0D328}" srcOrd="5" destOrd="0" presId="urn:microsoft.com/office/officeart/2005/8/layout/cycle2"/>
    <dgm:cxn modelId="{2661F883-5BEC-4813-9217-37C7B58C3A77}" type="presParOf" srcId="{A0120A68-785F-440D-8115-DC5566D0D328}" destId="{64B4AFCF-9611-4ED6-8144-0D270853A9BE}"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E1FCB-3DDB-4675-B168-D50877053583}">
      <dsp:nvSpPr>
        <dsp:cNvPr id="0" name=""/>
        <dsp:cNvSpPr/>
      </dsp:nvSpPr>
      <dsp:spPr>
        <a:xfrm>
          <a:off x="1328688" y="-5240"/>
          <a:ext cx="1394895" cy="1394895"/>
        </a:xfrm>
        <a:prstGeom prst="ellipse">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0" i="0" kern="1200" dirty="0">
              <a:solidFill>
                <a:schemeClr val="tx2"/>
              </a:solidFill>
              <a:latin typeface="+mn-lt"/>
            </a:rPr>
            <a:t>Text</a:t>
          </a:r>
        </a:p>
      </dsp:txBody>
      <dsp:txXfrm>
        <a:off x="1532966" y="199038"/>
        <a:ext cx="986339" cy="986339"/>
      </dsp:txXfrm>
    </dsp:sp>
    <dsp:sp modelId="{4DEB9650-92F6-4917-89FE-AD861954369C}">
      <dsp:nvSpPr>
        <dsp:cNvPr id="0" name=""/>
        <dsp:cNvSpPr/>
      </dsp:nvSpPr>
      <dsp:spPr>
        <a:xfrm rot="3600000">
          <a:off x="2359126" y="1354518"/>
          <a:ext cx="370592" cy="470777"/>
        </a:xfrm>
        <a:prstGeom prst="rightArrow">
          <a:avLst>
            <a:gd name="adj1" fmla="val 60000"/>
            <a:gd name="adj2" fmla="val 50000"/>
          </a:avLst>
        </a:prstGeom>
        <a:solidFill>
          <a:schemeClr val="tx2">
            <a:alpha val="58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kern="1200"/>
        </a:p>
      </dsp:txBody>
      <dsp:txXfrm>
        <a:off x="2386921" y="1400532"/>
        <a:ext cx="259414" cy="282467"/>
      </dsp:txXfrm>
    </dsp:sp>
    <dsp:sp modelId="{1A833B12-1264-45B5-A3D3-692D5B24D718}">
      <dsp:nvSpPr>
        <dsp:cNvPr id="0" name=""/>
        <dsp:cNvSpPr/>
      </dsp:nvSpPr>
      <dsp:spPr>
        <a:xfrm>
          <a:off x="2389781" y="1801926"/>
          <a:ext cx="1371670" cy="1416069"/>
        </a:xfrm>
        <a:prstGeom prst="ellipse">
          <a:avLst/>
        </a:prstGeom>
        <a:solidFill>
          <a:schemeClr val="accent1">
            <a:alpha val="8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0" i="0" kern="1200" dirty="0">
              <a:solidFill>
                <a:schemeClr val="tx2"/>
              </a:solidFill>
              <a:latin typeface="+mn-lt"/>
            </a:rPr>
            <a:t>Text</a:t>
          </a:r>
          <a:endParaRPr lang="es-ES" sz="1200" kern="1200" dirty="0">
            <a:solidFill>
              <a:schemeClr val="tx2"/>
            </a:solidFill>
            <a:latin typeface="+mn-lt"/>
          </a:endParaRPr>
        </a:p>
      </dsp:txBody>
      <dsp:txXfrm>
        <a:off x="2590657" y="2009305"/>
        <a:ext cx="969918" cy="1001311"/>
      </dsp:txXfrm>
    </dsp:sp>
    <dsp:sp modelId="{4EB58174-C3CF-4A10-9D80-92788D1DB2AA}">
      <dsp:nvSpPr>
        <dsp:cNvPr id="0" name=""/>
        <dsp:cNvSpPr/>
      </dsp:nvSpPr>
      <dsp:spPr>
        <a:xfrm rot="10800000">
          <a:off x="1853022" y="2274573"/>
          <a:ext cx="379310" cy="470777"/>
        </a:xfrm>
        <a:prstGeom prst="rightArrow">
          <a:avLst>
            <a:gd name="adj1" fmla="val 60000"/>
            <a:gd name="adj2" fmla="val 50000"/>
          </a:avLst>
        </a:prstGeom>
        <a:solidFill>
          <a:schemeClr val="tx2">
            <a:alpha val="58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kern="1200"/>
        </a:p>
      </dsp:txBody>
      <dsp:txXfrm rot="10800000">
        <a:off x="1966815" y="2368728"/>
        <a:ext cx="265517" cy="282467"/>
      </dsp:txXfrm>
    </dsp:sp>
    <dsp:sp modelId="{D7BE5CD4-B414-4051-A709-12D5841C92CF}">
      <dsp:nvSpPr>
        <dsp:cNvPr id="0" name=""/>
        <dsp:cNvSpPr/>
      </dsp:nvSpPr>
      <dsp:spPr>
        <a:xfrm>
          <a:off x="279206" y="1812514"/>
          <a:ext cx="1394895" cy="1394895"/>
        </a:xfrm>
        <a:prstGeom prst="ellipse">
          <a:avLst/>
        </a:prstGeom>
        <a:solidFill>
          <a:schemeClr val="accent1">
            <a:alpha val="7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0" i="0" kern="1200" dirty="0">
              <a:solidFill>
                <a:schemeClr val="tx2"/>
              </a:solidFill>
              <a:latin typeface="+mn-lt"/>
            </a:rPr>
            <a:t>Text</a:t>
          </a:r>
          <a:endParaRPr lang="es-ES" sz="1200" kern="1200" dirty="0">
            <a:solidFill>
              <a:schemeClr val="tx2"/>
            </a:solidFill>
            <a:latin typeface="+mn-lt"/>
          </a:endParaRPr>
        </a:p>
      </dsp:txBody>
      <dsp:txXfrm>
        <a:off x="483484" y="2016792"/>
        <a:ext cx="986339" cy="986339"/>
      </dsp:txXfrm>
    </dsp:sp>
    <dsp:sp modelId="{A0120A68-785F-440D-8115-DC5566D0D328}">
      <dsp:nvSpPr>
        <dsp:cNvPr id="0" name=""/>
        <dsp:cNvSpPr/>
      </dsp:nvSpPr>
      <dsp:spPr>
        <a:xfrm rot="18000000">
          <a:off x="1309536" y="1374841"/>
          <a:ext cx="373155" cy="470777"/>
        </a:xfrm>
        <a:prstGeom prst="rightArrow">
          <a:avLst>
            <a:gd name="adj1" fmla="val 60000"/>
            <a:gd name="adj2" fmla="val 50000"/>
          </a:avLst>
        </a:prstGeom>
        <a:solidFill>
          <a:schemeClr val="tx2">
            <a:alpha val="58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kern="1200"/>
        </a:p>
      </dsp:txBody>
      <dsp:txXfrm>
        <a:off x="1337523" y="1517470"/>
        <a:ext cx="261209" cy="2824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E1FCB-3DDB-4675-B168-D50877053583}">
      <dsp:nvSpPr>
        <dsp:cNvPr id="0" name=""/>
        <dsp:cNvSpPr/>
      </dsp:nvSpPr>
      <dsp:spPr>
        <a:xfrm>
          <a:off x="1328688" y="-5240"/>
          <a:ext cx="1394895" cy="1394895"/>
        </a:xfrm>
        <a:prstGeom prst="ellipse">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0" i="0" kern="1200" dirty="0">
              <a:solidFill>
                <a:schemeClr val="tx2"/>
              </a:solidFill>
              <a:latin typeface="+mn-lt"/>
            </a:rPr>
            <a:t>Text</a:t>
          </a:r>
        </a:p>
      </dsp:txBody>
      <dsp:txXfrm>
        <a:off x="1532966" y="199038"/>
        <a:ext cx="986339" cy="986339"/>
      </dsp:txXfrm>
    </dsp:sp>
    <dsp:sp modelId="{4DEB9650-92F6-4917-89FE-AD861954369C}">
      <dsp:nvSpPr>
        <dsp:cNvPr id="0" name=""/>
        <dsp:cNvSpPr/>
      </dsp:nvSpPr>
      <dsp:spPr>
        <a:xfrm rot="3600000">
          <a:off x="2359126" y="1354518"/>
          <a:ext cx="370592" cy="470777"/>
        </a:xfrm>
        <a:prstGeom prst="rightArrow">
          <a:avLst>
            <a:gd name="adj1" fmla="val 60000"/>
            <a:gd name="adj2" fmla="val 50000"/>
          </a:avLst>
        </a:prstGeom>
        <a:solidFill>
          <a:schemeClr val="tx2">
            <a:alpha val="58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kern="1200"/>
        </a:p>
      </dsp:txBody>
      <dsp:txXfrm>
        <a:off x="2386921" y="1400532"/>
        <a:ext cx="259414" cy="282467"/>
      </dsp:txXfrm>
    </dsp:sp>
    <dsp:sp modelId="{1A833B12-1264-45B5-A3D3-692D5B24D718}">
      <dsp:nvSpPr>
        <dsp:cNvPr id="0" name=""/>
        <dsp:cNvSpPr/>
      </dsp:nvSpPr>
      <dsp:spPr>
        <a:xfrm>
          <a:off x="2389781" y="1801926"/>
          <a:ext cx="1371670" cy="1416069"/>
        </a:xfrm>
        <a:prstGeom prst="ellipse">
          <a:avLst/>
        </a:prstGeom>
        <a:solidFill>
          <a:schemeClr val="accent1">
            <a:alpha val="8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0" i="0" kern="1200" dirty="0">
              <a:solidFill>
                <a:schemeClr val="tx2"/>
              </a:solidFill>
              <a:latin typeface="+mn-lt"/>
            </a:rPr>
            <a:t>Text</a:t>
          </a:r>
          <a:endParaRPr lang="es-ES" sz="1200" kern="1200" dirty="0">
            <a:solidFill>
              <a:schemeClr val="tx2"/>
            </a:solidFill>
            <a:latin typeface="+mn-lt"/>
          </a:endParaRPr>
        </a:p>
      </dsp:txBody>
      <dsp:txXfrm>
        <a:off x="2590657" y="2009305"/>
        <a:ext cx="969918" cy="1001311"/>
      </dsp:txXfrm>
    </dsp:sp>
    <dsp:sp modelId="{4EB58174-C3CF-4A10-9D80-92788D1DB2AA}">
      <dsp:nvSpPr>
        <dsp:cNvPr id="0" name=""/>
        <dsp:cNvSpPr/>
      </dsp:nvSpPr>
      <dsp:spPr>
        <a:xfrm rot="10800000">
          <a:off x="1853022" y="2274573"/>
          <a:ext cx="379310" cy="470777"/>
        </a:xfrm>
        <a:prstGeom prst="rightArrow">
          <a:avLst>
            <a:gd name="adj1" fmla="val 60000"/>
            <a:gd name="adj2" fmla="val 50000"/>
          </a:avLst>
        </a:prstGeom>
        <a:solidFill>
          <a:schemeClr val="tx2">
            <a:alpha val="58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kern="1200"/>
        </a:p>
      </dsp:txBody>
      <dsp:txXfrm rot="10800000">
        <a:off x="1966815" y="2368728"/>
        <a:ext cx="265517" cy="282467"/>
      </dsp:txXfrm>
    </dsp:sp>
    <dsp:sp modelId="{D7BE5CD4-B414-4051-A709-12D5841C92CF}">
      <dsp:nvSpPr>
        <dsp:cNvPr id="0" name=""/>
        <dsp:cNvSpPr/>
      </dsp:nvSpPr>
      <dsp:spPr>
        <a:xfrm>
          <a:off x="279206" y="1812514"/>
          <a:ext cx="1394895" cy="1394895"/>
        </a:xfrm>
        <a:prstGeom prst="ellipse">
          <a:avLst/>
        </a:prstGeom>
        <a:solidFill>
          <a:schemeClr val="accent1">
            <a:alpha val="7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b="0" i="0" kern="1200" dirty="0">
              <a:solidFill>
                <a:schemeClr val="tx2"/>
              </a:solidFill>
              <a:latin typeface="+mn-lt"/>
            </a:rPr>
            <a:t>Text</a:t>
          </a:r>
          <a:endParaRPr lang="es-ES" sz="1200" kern="1200" dirty="0">
            <a:solidFill>
              <a:schemeClr val="tx2"/>
            </a:solidFill>
            <a:latin typeface="+mn-lt"/>
          </a:endParaRPr>
        </a:p>
      </dsp:txBody>
      <dsp:txXfrm>
        <a:off x="483484" y="2016792"/>
        <a:ext cx="986339" cy="986339"/>
      </dsp:txXfrm>
    </dsp:sp>
    <dsp:sp modelId="{A0120A68-785F-440D-8115-DC5566D0D328}">
      <dsp:nvSpPr>
        <dsp:cNvPr id="0" name=""/>
        <dsp:cNvSpPr/>
      </dsp:nvSpPr>
      <dsp:spPr>
        <a:xfrm rot="18000000">
          <a:off x="1309536" y="1374841"/>
          <a:ext cx="373155" cy="470777"/>
        </a:xfrm>
        <a:prstGeom prst="rightArrow">
          <a:avLst>
            <a:gd name="adj1" fmla="val 60000"/>
            <a:gd name="adj2" fmla="val 50000"/>
          </a:avLst>
        </a:prstGeom>
        <a:solidFill>
          <a:schemeClr val="tx2">
            <a:alpha val="58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kern="1200"/>
        </a:p>
      </dsp:txBody>
      <dsp:txXfrm>
        <a:off x="1337523" y="1517470"/>
        <a:ext cx="261209" cy="28246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Manrope" pitchFamily="2"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122E3A8-67DD-A54D-9ACE-7F6180D1A288}" type="datetimeFigureOut">
              <a:rPr lang="en-US" smtClean="0">
                <a:latin typeface="Manrope" pitchFamily="2" charset="0"/>
              </a:rPr>
              <a:pPr/>
              <a:t>9/17/24</a:t>
            </a:fld>
            <a:endParaRPr lang="en-US" dirty="0">
              <a:latin typeface="Manrope" pitchFamily="2"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Manrope" pitchFamily="2"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5D751CF-426F-9546-9000-18E529FDEBDA}" type="slidenum">
              <a:rPr lang="en-US" smtClean="0">
                <a:latin typeface="Manrope" pitchFamily="2" charset="0"/>
              </a:rPr>
              <a:pPr/>
              <a:t>‹Nº›</a:t>
            </a:fld>
            <a:endParaRPr lang="en-US" dirty="0">
              <a:latin typeface="Manrope" pitchFamily="2" charset="0"/>
            </a:endParaRPr>
          </a:p>
        </p:txBody>
      </p:sp>
    </p:spTree>
    <p:extLst>
      <p:ext uri="{BB962C8B-B14F-4D97-AF65-F5344CB8AC3E}">
        <p14:creationId xmlns:p14="http://schemas.microsoft.com/office/powerpoint/2010/main" val="39998927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Manrope" pitchFamily="2"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Manrope" pitchFamily="2" charset="0"/>
              </a:defRPr>
            </a:lvl1pPr>
          </a:lstStyle>
          <a:p>
            <a:fld id="{95BCB8AE-B9B2-1648-AE7C-D9F4FF496627}" type="datetimeFigureOut">
              <a:rPr lang="en-US" smtClean="0"/>
              <a:pPr/>
              <a:t>9/17/24</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Manrope"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Manrope" pitchFamily="2" charset="0"/>
              </a:defRPr>
            </a:lvl1pPr>
          </a:lstStyle>
          <a:p>
            <a:fld id="{E7F34D1A-B7E5-DE48-8EA9-859D9DE63652}" type="slidenum">
              <a:rPr lang="en-US" smtClean="0"/>
              <a:pPr/>
              <a:t>‹Nº›</a:t>
            </a:fld>
            <a:endParaRPr lang="en-US" dirty="0"/>
          </a:p>
        </p:txBody>
      </p:sp>
    </p:spTree>
    <p:extLst>
      <p:ext uri="{BB962C8B-B14F-4D97-AF65-F5344CB8AC3E}">
        <p14:creationId xmlns:p14="http://schemas.microsoft.com/office/powerpoint/2010/main" val="72543336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b="0" i="0" kern="1200">
        <a:solidFill>
          <a:schemeClr val="tx1"/>
        </a:solidFill>
        <a:latin typeface="Manrope" pitchFamily="2" charset="0"/>
        <a:ea typeface="+mn-ea"/>
        <a:cs typeface="+mn-cs"/>
      </a:defRPr>
    </a:lvl1pPr>
    <a:lvl2pPr marL="457200" algn="l" defTabSz="457200" rtl="0" eaLnBrk="1" latinLnBrk="0" hangingPunct="1">
      <a:defRPr sz="1200" b="0" i="0" kern="1200">
        <a:solidFill>
          <a:schemeClr val="tx1"/>
        </a:solidFill>
        <a:latin typeface="Manrope" pitchFamily="2" charset="0"/>
        <a:ea typeface="+mn-ea"/>
        <a:cs typeface="+mn-cs"/>
      </a:defRPr>
    </a:lvl2pPr>
    <a:lvl3pPr marL="914400" algn="l" defTabSz="457200" rtl="0" eaLnBrk="1" latinLnBrk="0" hangingPunct="1">
      <a:defRPr sz="1200" b="0" i="0" kern="1200">
        <a:solidFill>
          <a:schemeClr val="tx1"/>
        </a:solidFill>
        <a:latin typeface="Manrope" pitchFamily="2" charset="0"/>
        <a:ea typeface="+mn-ea"/>
        <a:cs typeface="+mn-cs"/>
      </a:defRPr>
    </a:lvl3pPr>
    <a:lvl4pPr marL="1371600" algn="l" defTabSz="457200" rtl="0" eaLnBrk="1" latinLnBrk="0" hangingPunct="1">
      <a:defRPr sz="1200" b="0" i="0" kern="1200">
        <a:solidFill>
          <a:schemeClr val="tx1"/>
        </a:solidFill>
        <a:latin typeface="Manrope" pitchFamily="2" charset="0"/>
        <a:ea typeface="+mn-ea"/>
        <a:cs typeface="+mn-cs"/>
      </a:defRPr>
    </a:lvl4pPr>
    <a:lvl5pPr marL="1828800" algn="l" defTabSz="457200" rtl="0" eaLnBrk="1" latinLnBrk="0" hangingPunct="1">
      <a:defRPr sz="1200" b="0" i="0" kern="1200">
        <a:solidFill>
          <a:schemeClr val="tx1"/>
        </a:solidFill>
        <a:latin typeface="Manrope" pitchFamily="2"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7F34D1A-B7E5-DE48-8EA9-859D9DE63652}" type="slidenum">
              <a:rPr lang="en-US" smtClean="0"/>
              <a:pPr/>
              <a:t>20</a:t>
            </a:fld>
            <a:endParaRPr lang="en-US" dirty="0"/>
          </a:p>
        </p:txBody>
      </p:sp>
    </p:spTree>
    <p:extLst>
      <p:ext uri="{BB962C8B-B14F-4D97-AF65-F5344CB8AC3E}">
        <p14:creationId xmlns:p14="http://schemas.microsoft.com/office/powerpoint/2010/main" val="306218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7F34D1A-B7E5-DE48-8EA9-859D9DE63652}" type="slidenum">
              <a:rPr lang="en-US" smtClean="0"/>
              <a:pPr/>
              <a:t>30</a:t>
            </a:fld>
            <a:endParaRPr lang="en-US" dirty="0"/>
          </a:p>
        </p:txBody>
      </p:sp>
    </p:spTree>
    <p:extLst>
      <p:ext uri="{BB962C8B-B14F-4D97-AF65-F5344CB8AC3E}">
        <p14:creationId xmlns:p14="http://schemas.microsoft.com/office/powerpoint/2010/main" val="2355084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E7F34D1A-B7E5-DE48-8EA9-859D9DE63652}" type="slidenum">
              <a:rPr lang="en-US" smtClean="0"/>
              <a:pPr/>
              <a:t>34</a:t>
            </a:fld>
            <a:endParaRPr lang="en-US" dirty="0"/>
          </a:p>
        </p:txBody>
      </p:sp>
    </p:spTree>
    <p:extLst>
      <p:ext uri="{BB962C8B-B14F-4D97-AF65-F5344CB8AC3E}">
        <p14:creationId xmlns:p14="http://schemas.microsoft.com/office/powerpoint/2010/main" val="7642937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12" name="Text Placeholder 13"/>
          <p:cNvSpPr>
            <a:spLocks noGrp="1"/>
          </p:cNvSpPr>
          <p:nvPr>
            <p:ph type="body" sz="quarter" idx="11" hasCustomPrompt="1"/>
          </p:nvPr>
        </p:nvSpPr>
        <p:spPr>
          <a:xfrm>
            <a:off x="346756" y="3289583"/>
            <a:ext cx="4360862" cy="169277"/>
          </a:xfrm>
          <a:prstGeom prst="rect">
            <a:avLst/>
          </a:prstGeom>
        </p:spPr>
        <p:txBody>
          <a:bodyPr lIns="0" tIns="0" rIns="0" bIns="0" anchor="ctr" anchorCtr="0">
            <a:spAutoFit/>
          </a:bodyPr>
          <a:lstStyle>
            <a:lvl1pPr marL="0" indent="0">
              <a:buNone/>
              <a:defRPr sz="1100" b="1" i="0">
                <a:solidFill>
                  <a:schemeClr val="tx2"/>
                </a:solidFill>
                <a:latin typeface="+mj-lt"/>
              </a:defRPr>
            </a:lvl1pPr>
          </a:lstStyle>
          <a:p>
            <a:pPr lvl="0"/>
            <a:r>
              <a:rPr lang="en-US" dirty="0"/>
              <a:t>PRESENTED BY:</a:t>
            </a:r>
          </a:p>
        </p:txBody>
      </p:sp>
      <p:sp>
        <p:nvSpPr>
          <p:cNvPr id="20" name="Rectángulo 19">
            <a:extLst>
              <a:ext uri="{FF2B5EF4-FFF2-40B4-BE49-F238E27FC236}">
                <a16:creationId xmlns:a16="http://schemas.microsoft.com/office/drawing/2014/main" id="{49B6B217-B582-4EB8-ADBA-C11408698A5A}"/>
              </a:ext>
            </a:extLst>
          </p:cNvPr>
          <p:cNvSpPr/>
          <p:nvPr userDrawn="1"/>
        </p:nvSpPr>
        <p:spPr>
          <a:xfrm>
            <a:off x="237899" y="4567228"/>
            <a:ext cx="2606901" cy="400110"/>
          </a:xfrm>
          <a:prstGeom prst="rect">
            <a:avLst/>
          </a:prstGeom>
        </p:spPr>
        <p:txBody>
          <a:bodyPr wrap="square">
            <a:spAutoFit/>
          </a:bodyPr>
          <a:lstStyle/>
          <a:p>
            <a:pPr algn="l"/>
            <a:r>
              <a:rPr lang="en-US" sz="500" b="0" baseline="0" dirty="0">
                <a:solidFill>
                  <a:schemeClr val="tx2"/>
                </a:solidFill>
                <a:effectLst/>
                <a:latin typeface="+mn-lt"/>
                <a:ea typeface="Times New Roman" panose="02020603050405020304" pitchFamily="18" charset="0"/>
                <a:cs typeface="Times New Roman" panose="02020603050405020304" pitchFamily="18" charset="0"/>
              </a:rPr>
              <a:t>The project is supported by the Circular Bio-based Europe Joint Undertaking and its members. Funded by the European Union. Views and opinions expressed are however those of the author(s) only and do not necessarily reflect those of the European Union or CBE JU. Neither the European Union nor the CBE JU can be held responsible for them. </a:t>
            </a:r>
          </a:p>
        </p:txBody>
      </p:sp>
      <p:sp>
        <p:nvSpPr>
          <p:cNvPr id="6" name="Title 1">
            <a:extLst>
              <a:ext uri="{FF2B5EF4-FFF2-40B4-BE49-F238E27FC236}">
                <a16:creationId xmlns:a16="http://schemas.microsoft.com/office/drawing/2014/main" id="{A6F160A9-6245-FC74-14BA-1BB208333859}"/>
              </a:ext>
            </a:extLst>
          </p:cNvPr>
          <p:cNvSpPr>
            <a:spLocks noGrp="1"/>
          </p:cNvSpPr>
          <p:nvPr>
            <p:ph type="title" hasCustomPrompt="1"/>
          </p:nvPr>
        </p:nvSpPr>
        <p:spPr>
          <a:xfrm>
            <a:off x="346756" y="1337565"/>
            <a:ext cx="5959701" cy="553998"/>
          </a:xfrm>
          <a:prstGeom prst="rect">
            <a:avLst/>
          </a:prstGeom>
        </p:spPr>
        <p:txBody>
          <a:bodyPr wrap="square" lIns="0" tIns="0" rIns="0" bIns="0" anchor="ctr" anchorCtr="0">
            <a:spAutoFit/>
          </a:bodyPr>
          <a:lstStyle>
            <a:lvl1pPr algn="l">
              <a:defRPr sz="3600" b="1" i="0" spc="-40" baseline="0">
                <a:solidFill>
                  <a:schemeClr val="tx2"/>
                </a:solidFill>
                <a:latin typeface="+mj-lt"/>
                <a:ea typeface="Manrope" pitchFamily="2" charset="0"/>
              </a:defRPr>
            </a:lvl1pPr>
          </a:lstStyle>
          <a:p>
            <a:r>
              <a:rPr lang="en-US" dirty="0"/>
              <a:t>Click To Edit Title</a:t>
            </a:r>
          </a:p>
        </p:txBody>
      </p:sp>
      <p:sp>
        <p:nvSpPr>
          <p:cNvPr id="7" name="Text Placeholder 9">
            <a:extLst>
              <a:ext uri="{FF2B5EF4-FFF2-40B4-BE49-F238E27FC236}">
                <a16:creationId xmlns:a16="http://schemas.microsoft.com/office/drawing/2014/main" id="{C53DE025-95C9-0247-E3F1-C24DBC2E7EF5}"/>
              </a:ext>
            </a:extLst>
          </p:cNvPr>
          <p:cNvSpPr>
            <a:spLocks noGrp="1"/>
          </p:cNvSpPr>
          <p:nvPr>
            <p:ph type="body" sz="quarter" idx="12" hasCustomPrompt="1"/>
          </p:nvPr>
        </p:nvSpPr>
        <p:spPr>
          <a:xfrm>
            <a:off x="346757" y="1996346"/>
            <a:ext cx="4871130" cy="276999"/>
          </a:xfrm>
          <a:prstGeom prst="rect">
            <a:avLst/>
          </a:prstGeom>
        </p:spPr>
        <p:txBody>
          <a:bodyPr wrap="square" lIns="0" tIns="0" rIns="0" bIns="0" anchor="ctr" anchorCtr="0">
            <a:spAutoFit/>
          </a:bodyPr>
          <a:lstStyle>
            <a:lvl1pPr marL="0" indent="0">
              <a:buNone/>
              <a:defRPr sz="1800" b="0" i="0" spc="-30" baseline="0">
                <a:solidFill>
                  <a:schemeClr val="tx2"/>
                </a:solidFill>
                <a:latin typeface="+mj-lt"/>
                <a:ea typeface="Manrope" pitchFamily="2" charset="0"/>
              </a:defRPr>
            </a:lvl1pPr>
          </a:lstStyle>
          <a:p>
            <a:r>
              <a:rPr lang="en-US" dirty="0"/>
              <a:t>Click to Edit Optional Subtitle</a:t>
            </a:r>
          </a:p>
        </p:txBody>
      </p:sp>
      <p:pic>
        <p:nvPicPr>
          <p:cNvPr id="9" name="Imagen 8">
            <a:extLst>
              <a:ext uri="{FF2B5EF4-FFF2-40B4-BE49-F238E27FC236}">
                <a16:creationId xmlns:a16="http://schemas.microsoft.com/office/drawing/2014/main" id="{F6F560CC-3A61-F26C-A29C-4C377EA151F6}"/>
              </a:ext>
            </a:extLst>
          </p:cNvPr>
          <p:cNvPicPr>
            <a:picLocks noChangeAspect="1"/>
          </p:cNvPicPr>
          <p:nvPr userDrawn="1"/>
        </p:nvPicPr>
        <p:blipFill>
          <a:blip r:embed="rId2"/>
          <a:stretch>
            <a:fillRect/>
          </a:stretch>
        </p:blipFill>
        <p:spPr>
          <a:xfrm>
            <a:off x="346756" y="326916"/>
            <a:ext cx="1825423" cy="308084"/>
          </a:xfrm>
          <a:prstGeom prst="rect">
            <a:avLst/>
          </a:prstGeom>
        </p:spPr>
      </p:pic>
      <p:pic>
        <p:nvPicPr>
          <p:cNvPr id="17" name="Imagen 16">
            <a:extLst>
              <a:ext uri="{FF2B5EF4-FFF2-40B4-BE49-F238E27FC236}">
                <a16:creationId xmlns:a16="http://schemas.microsoft.com/office/drawing/2014/main" id="{F2322AEE-3E66-47DE-56A4-6A6D08AD5FB0}"/>
              </a:ext>
            </a:extLst>
          </p:cNvPr>
          <p:cNvPicPr>
            <a:picLocks noChangeAspect="1"/>
          </p:cNvPicPr>
          <p:nvPr userDrawn="1"/>
        </p:nvPicPr>
        <p:blipFill>
          <a:blip r:embed="rId3"/>
          <a:stretch>
            <a:fillRect/>
          </a:stretch>
        </p:blipFill>
        <p:spPr>
          <a:xfrm>
            <a:off x="4007757" y="0"/>
            <a:ext cx="5143500" cy="5143500"/>
          </a:xfrm>
          <a:prstGeom prst="rect">
            <a:avLst/>
          </a:prstGeom>
        </p:spPr>
      </p:pic>
      <p:pic>
        <p:nvPicPr>
          <p:cNvPr id="3" name="Imagen 2">
            <a:extLst>
              <a:ext uri="{FF2B5EF4-FFF2-40B4-BE49-F238E27FC236}">
                <a16:creationId xmlns:a16="http://schemas.microsoft.com/office/drawing/2014/main" id="{4818A290-F89A-7553-7F24-FAE9CB3D1EEE}"/>
              </a:ext>
            </a:extLst>
          </p:cNvPr>
          <p:cNvPicPr>
            <a:picLocks noChangeAspect="1"/>
          </p:cNvPicPr>
          <p:nvPr userDrawn="1"/>
        </p:nvPicPr>
        <p:blipFill>
          <a:blip r:embed="rId4"/>
          <a:stretch>
            <a:fillRect/>
          </a:stretch>
        </p:blipFill>
        <p:spPr>
          <a:xfrm>
            <a:off x="330022" y="4198952"/>
            <a:ext cx="1437232" cy="305991"/>
          </a:xfrm>
          <a:prstGeom prst="rect">
            <a:avLst/>
          </a:prstGeom>
        </p:spPr>
      </p:pic>
    </p:spTree>
    <p:extLst>
      <p:ext uri="{BB962C8B-B14F-4D97-AF65-F5344CB8AC3E}">
        <p14:creationId xmlns:p14="http://schemas.microsoft.com/office/powerpoint/2010/main" val="3800186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 content">
    <p:bg>
      <p:bgPr>
        <a:solidFill>
          <a:schemeClr val="bg2"/>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461C65E-EE46-0EB9-1B39-51EB0A9F2D70}"/>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pic>
        <p:nvPicPr>
          <p:cNvPr id="5" name="Imagen 4">
            <a:extLst>
              <a:ext uri="{FF2B5EF4-FFF2-40B4-BE49-F238E27FC236}">
                <a16:creationId xmlns:a16="http://schemas.microsoft.com/office/drawing/2014/main" id="{0605E1AB-521F-7AAE-86CC-8E504C40C235}"/>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708748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ll title + text x2">
    <p:bg>
      <p:bgPr>
        <a:solidFill>
          <a:schemeClr val="bg2"/>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330660"/>
            <a:ext cx="8512284" cy="25853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1" i="0" spc="-4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2" name="CuadroTexto 1">
            <a:extLst>
              <a:ext uri="{FF2B5EF4-FFF2-40B4-BE49-F238E27FC236}">
                <a16:creationId xmlns:a16="http://schemas.microsoft.com/office/drawing/2014/main" id="{A196468B-FEB6-7637-C574-89E2CFB8EADC}"/>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4" name="Marcador de texto 2">
            <a:extLst>
              <a:ext uri="{FF2B5EF4-FFF2-40B4-BE49-F238E27FC236}">
                <a16:creationId xmlns:a16="http://schemas.microsoft.com/office/drawing/2014/main" id="{ADDBA2F6-55C7-946F-E1E2-11FB8B1FC715}"/>
              </a:ext>
            </a:extLst>
          </p:cNvPr>
          <p:cNvSpPr>
            <a:spLocks noGrp="1"/>
          </p:cNvSpPr>
          <p:nvPr>
            <p:ph type="body" sz="quarter" idx="11" hasCustomPrompt="1"/>
          </p:nvPr>
        </p:nvSpPr>
        <p:spPr>
          <a:xfrm>
            <a:off x="312398" y="638177"/>
            <a:ext cx="8491763" cy="1089529"/>
          </a:xfrm>
          <a:prstGeom prst="rect">
            <a:avLst/>
          </a:prstGeom>
        </p:spPr>
        <p:txBody>
          <a:bodyPr wrap="square" lIns="0" tIns="0" rIns="0" bIns="0">
            <a:spAutoFit/>
          </a:bodyPr>
          <a:lstStyle>
            <a:lvl1pPr marL="0" indent="0">
              <a:lnSpc>
                <a:spcPct val="120000"/>
              </a:lnSpc>
              <a:spcBef>
                <a:spcPts val="1500"/>
              </a:spcBef>
              <a:buClr>
                <a:srgbClr val="888B8D"/>
              </a:buClr>
              <a:buFont typeface="+mj-lt"/>
              <a:buNone/>
              <a:defRPr sz="1500" b="0" i="0" spc="-30" baseline="0">
                <a:solidFill>
                  <a:schemeClr val="tx2"/>
                </a:solidFill>
                <a:latin typeface="+mn-lt"/>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7" name="Marcador de texto 2">
            <a:extLst>
              <a:ext uri="{FF2B5EF4-FFF2-40B4-BE49-F238E27FC236}">
                <a16:creationId xmlns:a16="http://schemas.microsoft.com/office/drawing/2014/main" id="{959FC5D0-B0B5-CB50-58BA-AAEF9DC1CF14}"/>
              </a:ext>
            </a:extLst>
          </p:cNvPr>
          <p:cNvSpPr>
            <a:spLocks noGrp="1"/>
          </p:cNvSpPr>
          <p:nvPr>
            <p:ph type="body" sz="quarter" idx="14" hasCustomPrompt="1"/>
          </p:nvPr>
        </p:nvSpPr>
        <p:spPr>
          <a:xfrm>
            <a:off x="312398" y="2355726"/>
            <a:ext cx="8512284" cy="25853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1" i="0" spc="-4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8" name="Marcador de texto 2">
            <a:extLst>
              <a:ext uri="{FF2B5EF4-FFF2-40B4-BE49-F238E27FC236}">
                <a16:creationId xmlns:a16="http://schemas.microsoft.com/office/drawing/2014/main" id="{C10F51FF-B149-1D14-CAA4-4B0CBD8927B7}"/>
              </a:ext>
            </a:extLst>
          </p:cNvPr>
          <p:cNvSpPr>
            <a:spLocks noGrp="1"/>
          </p:cNvSpPr>
          <p:nvPr>
            <p:ph type="body" sz="quarter" idx="15" hasCustomPrompt="1"/>
          </p:nvPr>
        </p:nvSpPr>
        <p:spPr>
          <a:xfrm>
            <a:off x="312398" y="2663243"/>
            <a:ext cx="8491763" cy="1089529"/>
          </a:xfrm>
          <a:prstGeom prst="rect">
            <a:avLst/>
          </a:prstGeom>
        </p:spPr>
        <p:txBody>
          <a:bodyPr wrap="square" lIns="0" tIns="0" rIns="0" bIns="0">
            <a:spAutoFit/>
          </a:bodyPr>
          <a:lstStyle>
            <a:lvl1pPr marL="0" indent="0">
              <a:lnSpc>
                <a:spcPct val="120000"/>
              </a:lnSpc>
              <a:spcBef>
                <a:spcPts val="1500"/>
              </a:spcBef>
              <a:buClr>
                <a:srgbClr val="888B8D"/>
              </a:buClr>
              <a:buFont typeface="+mj-lt"/>
              <a:buNone/>
              <a:defRPr sz="1500" b="0" i="0" spc="-30" baseline="0">
                <a:solidFill>
                  <a:schemeClr val="tx2"/>
                </a:solidFill>
                <a:latin typeface="+mn-lt"/>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pic>
        <p:nvPicPr>
          <p:cNvPr id="5" name="Imagen 4">
            <a:extLst>
              <a:ext uri="{FF2B5EF4-FFF2-40B4-BE49-F238E27FC236}">
                <a16:creationId xmlns:a16="http://schemas.microsoft.com/office/drawing/2014/main" id="{327D3E15-F9EB-515B-71AC-5FBB2EA345BC}"/>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1743143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 text">
    <p:bg>
      <p:bgPr>
        <a:solidFill>
          <a:schemeClr val="bg2"/>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1152911"/>
            <a:ext cx="4031647" cy="2239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13" name="Marcador de texto 2">
            <a:extLst>
              <a:ext uri="{FF2B5EF4-FFF2-40B4-BE49-F238E27FC236}">
                <a16:creationId xmlns:a16="http://schemas.microsoft.com/office/drawing/2014/main" id="{1810538F-37CA-D2CB-DB46-3F7188A74977}"/>
              </a:ext>
            </a:extLst>
          </p:cNvPr>
          <p:cNvSpPr>
            <a:spLocks noGrp="1"/>
          </p:cNvSpPr>
          <p:nvPr>
            <p:ph type="body" sz="quarter" idx="16" hasCustomPrompt="1"/>
          </p:nvPr>
        </p:nvSpPr>
        <p:spPr>
          <a:xfrm>
            <a:off x="312399" y="1448902"/>
            <a:ext cx="4025685" cy="16583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tx2"/>
                </a:solidFill>
                <a:latin typeface="Corbel" panose="020B0503020204020204" pitchFamily="34" charset="0"/>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a:t>
            </a:r>
          </a:p>
        </p:txBody>
      </p:sp>
      <p:sp>
        <p:nvSpPr>
          <p:cNvPr id="2" name="CuadroTexto 1">
            <a:extLst>
              <a:ext uri="{FF2B5EF4-FFF2-40B4-BE49-F238E27FC236}">
                <a16:creationId xmlns:a16="http://schemas.microsoft.com/office/drawing/2014/main" id="{A196468B-FEB6-7637-C574-89E2CFB8EADC}"/>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6" name="Marcador de texto 2">
            <a:extLst>
              <a:ext uri="{FF2B5EF4-FFF2-40B4-BE49-F238E27FC236}">
                <a16:creationId xmlns:a16="http://schemas.microsoft.com/office/drawing/2014/main" id="{877577A0-D7D5-9531-CD2F-A32476A3C540}"/>
              </a:ext>
            </a:extLst>
          </p:cNvPr>
          <p:cNvSpPr>
            <a:spLocks noGrp="1"/>
          </p:cNvSpPr>
          <p:nvPr>
            <p:ph type="body" sz="quarter" idx="17" hasCustomPrompt="1"/>
          </p:nvPr>
        </p:nvSpPr>
        <p:spPr>
          <a:xfrm>
            <a:off x="4788023" y="1152911"/>
            <a:ext cx="4031647" cy="2239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7" name="Marcador de texto 2">
            <a:extLst>
              <a:ext uri="{FF2B5EF4-FFF2-40B4-BE49-F238E27FC236}">
                <a16:creationId xmlns:a16="http://schemas.microsoft.com/office/drawing/2014/main" id="{44466364-24C6-89A5-F309-03CBC0A4832E}"/>
              </a:ext>
            </a:extLst>
          </p:cNvPr>
          <p:cNvSpPr>
            <a:spLocks noGrp="1"/>
          </p:cNvSpPr>
          <p:nvPr>
            <p:ph type="body" sz="quarter" idx="18" hasCustomPrompt="1"/>
          </p:nvPr>
        </p:nvSpPr>
        <p:spPr>
          <a:xfrm>
            <a:off x="4788024" y="1448902"/>
            <a:ext cx="4025685" cy="16583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tx2"/>
                </a:solidFill>
                <a:latin typeface="Corbel" panose="020B0503020204020204" pitchFamily="34" charset="0"/>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a:t>
            </a:r>
          </a:p>
        </p:txBody>
      </p:sp>
      <p:sp>
        <p:nvSpPr>
          <p:cNvPr id="11" name="Marcador de texto 9">
            <a:extLst>
              <a:ext uri="{FF2B5EF4-FFF2-40B4-BE49-F238E27FC236}">
                <a16:creationId xmlns:a16="http://schemas.microsoft.com/office/drawing/2014/main" id="{68641222-097E-E67D-817C-48240D0F1CE6}"/>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mj-lt"/>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4D1BAE3A-8CD2-EBBC-C25C-2DDD6BCF2496}"/>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568794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 text">
    <p:bg>
      <p:bgPr>
        <a:solidFill>
          <a:schemeClr val="bg2"/>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1394473"/>
            <a:ext cx="2522952" cy="2239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1. SMALL TITLE</a:t>
            </a:r>
          </a:p>
        </p:txBody>
      </p:sp>
      <p:sp>
        <p:nvSpPr>
          <p:cNvPr id="11" name="Marcador de texto 2">
            <a:extLst>
              <a:ext uri="{FF2B5EF4-FFF2-40B4-BE49-F238E27FC236}">
                <a16:creationId xmlns:a16="http://schemas.microsoft.com/office/drawing/2014/main" id="{54FAEF6B-B4D3-D29B-1719-B782F8DA02D4}"/>
              </a:ext>
            </a:extLst>
          </p:cNvPr>
          <p:cNvSpPr>
            <a:spLocks noGrp="1"/>
          </p:cNvSpPr>
          <p:nvPr>
            <p:ph type="body" sz="quarter" idx="18" hasCustomPrompt="1"/>
          </p:nvPr>
        </p:nvSpPr>
        <p:spPr>
          <a:xfrm>
            <a:off x="312398" y="1644877"/>
            <a:ext cx="2522952" cy="1664366"/>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2" name="CuadroTexto 1">
            <a:extLst>
              <a:ext uri="{FF2B5EF4-FFF2-40B4-BE49-F238E27FC236}">
                <a16:creationId xmlns:a16="http://schemas.microsoft.com/office/drawing/2014/main" id="{FD74295E-6729-7A90-AA1B-760BEF46D9FB}"/>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17" name="Marcador de texto 2">
            <a:extLst>
              <a:ext uri="{FF2B5EF4-FFF2-40B4-BE49-F238E27FC236}">
                <a16:creationId xmlns:a16="http://schemas.microsoft.com/office/drawing/2014/main" id="{4C6B583C-44F8-460C-1AB3-365868D8B0B7}"/>
              </a:ext>
            </a:extLst>
          </p:cNvPr>
          <p:cNvSpPr>
            <a:spLocks noGrp="1"/>
          </p:cNvSpPr>
          <p:nvPr>
            <p:ph type="body" sz="quarter" idx="19" hasCustomPrompt="1"/>
          </p:nvPr>
        </p:nvSpPr>
        <p:spPr>
          <a:xfrm>
            <a:off x="6301730" y="1394473"/>
            <a:ext cx="2522952" cy="2239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3. SMALL TITLE</a:t>
            </a:r>
          </a:p>
        </p:txBody>
      </p:sp>
      <p:sp>
        <p:nvSpPr>
          <p:cNvPr id="18" name="Marcador de texto 2">
            <a:extLst>
              <a:ext uri="{FF2B5EF4-FFF2-40B4-BE49-F238E27FC236}">
                <a16:creationId xmlns:a16="http://schemas.microsoft.com/office/drawing/2014/main" id="{CD55752C-312F-0B56-8F0E-C7A96AE6F0CA}"/>
              </a:ext>
            </a:extLst>
          </p:cNvPr>
          <p:cNvSpPr>
            <a:spLocks noGrp="1"/>
          </p:cNvSpPr>
          <p:nvPr>
            <p:ph type="body" sz="quarter" idx="20" hasCustomPrompt="1"/>
          </p:nvPr>
        </p:nvSpPr>
        <p:spPr>
          <a:xfrm>
            <a:off x="6301730" y="1644877"/>
            <a:ext cx="2522952" cy="1664366"/>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19" name="Marcador de texto 2">
            <a:extLst>
              <a:ext uri="{FF2B5EF4-FFF2-40B4-BE49-F238E27FC236}">
                <a16:creationId xmlns:a16="http://schemas.microsoft.com/office/drawing/2014/main" id="{DC0B6AF1-DFB0-CB3A-B629-2FD67BB927BE}"/>
              </a:ext>
            </a:extLst>
          </p:cNvPr>
          <p:cNvSpPr>
            <a:spLocks noGrp="1"/>
          </p:cNvSpPr>
          <p:nvPr>
            <p:ph type="body" sz="quarter" idx="21" hasCustomPrompt="1"/>
          </p:nvPr>
        </p:nvSpPr>
        <p:spPr>
          <a:xfrm>
            <a:off x="3297120" y="1394473"/>
            <a:ext cx="2522952" cy="2239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2. SMALL TITLE</a:t>
            </a:r>
          </a:p>
        </p:txBody>
      </p:sp>
      <p:sp>
        <p:nvSpPr>
          <p:cNvPr id="20" name="Marcador de texto 2">
            <a:extLst>
              <a:ext uri="{FF2B5EF4-FFF2-40B4-BE49-F238E27FC236}">
                <a16:creationId xmlns:a16="http://schemas.microsoft.com/office/drawing/2014/main" id="{A62921CB-9555-C91A-AE90-E0BCBB4A0DE3}"/>
              </a:ext>
            </a:extLst>
          </p:cNvPr>
          <p:cNvSpPr>
            <a:spLocks noGrp="1"/>
          </p:cNvSpPr>
          <p:nvPr>
            <p:ph type="body" sz="quarter" idx="22" hasCustomPrompt="1"/>
          </p:nvPr>
        </p:nvSpPr>
        <p:spPr>
          <a:xfrm>
            <a:off x="3297120" y="1644877"/>
            <a:ext cx="2522952" cy="1664366"/>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5" name="Marcador de texto 9">
            <a:extLst>
              <a:ext uri="{FF2B5EF4-FFF2-40B4-BE49-F238E27FC236}">
                <a16:creationId xmlns:a16="http://schemas.microsoft.com/office/drawing/2014/main" id="{448D2CB2-293F-09DF-542E-8D0F00E599DE}"/>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Corbel" panose="020B0503020204020204" pitchFamily="34" charset="0"/>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9466A622-07AE-361B-BB33-F6A40EEB73D8}"/>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2162942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 col text">
    <p:bg>
      <p:bgPr>
        <a:solidFill>
          <a:schemeClr val="bg2"/>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162838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1. SMALL TITLE</a:t>
            </a:r>
          </a:p>
        </p:txBody>
      </p:sp>
      <p:sp>
        <p:nvSpPr>
          <p:cNvPr id="2" name="Marcador de texto 2">
            <a:extLst>
              <a:ext uri="{FF2B5EF4-FFF2-40B4-BE49-F238E27FC236}">
                <a16:creationId xmlns:a16="http://schemas.microsoft.com/office/drawing/2014/main" id="{20AFF827-E980-9682-CD6A-D976D21A5556}"/>
              </a:ext>
            </a:extLst>
          </p:cNvPr>
          <p:cNvSpPr>
            <a:spLocks noGrp="1"/>
          </p:cNvSpPr>
          <p:nvPr>
            <p:ph type="body" sz="quarter" idx="22" hasCustomPrompt="1"/>
          </p:nvPr>
        </p:nvSpPr>
        <p:spPr>
          <a:xfrm>
            <a:off x="312398" y="1885036"/>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3" name="CuadroTexto 2">
            <a:extLst>
              <a:ext uri="{FF2B5EF4-FFF2-40B4-BE49-F238E27FC236}">
                <a16:creationId xmlns:a16="http://schemas.microsoft.com/office/drawing/2014/main" id="{740279CA-88AB-45E6-15B7-B4200EAE6873}"/>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23" name="Marcador de texto 2">
            <a:extLst>
              <a:ext uri="{FF2B5EF4-FFF2-40B4-BE49-F238E27FC236}">
                <a16:creationId xmlns:a16="http://schemas.microsoft.com/office/drawing/2014/main" id="{BD6518CD-5E8C-0FDF-36BA-E494645AF89A}"/>
              </a:ext>
            </a:extLst>
          </p:cNvPr>
          <p:cNvSpPr>
            <a:spLocks noGrp="1"/>
          </p:cNvSpPr>
          <p:nvPr>
            <p:ph type="body" sz="quarter" idx="23" hasCustomPrompt="1"/>
          </p:nvPr>
        </p:nvSpPr>
        <p:spPr>
          <a:xfrm>
            <a:off x="2051720" y="162838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2. SMALL TITLE</a:t>
            </a:r>
          </a:p>
        </p:txBody>
      </p:sp>
      <p:sp>
        <p:nvSpPr>
          <p:cNvPr id="25" name="Marcador de texto 2">
            <a:extLst>
              <a:ext uri="{FF2B5EF4-FFF2-40B4-BE49-F238E27FC236}">
                <a16:creationId xmlns:a16="http://schemas.microsoft.com/office/drawing/2014/main" id="{57245848-D0AF-D290-98ED-2693B8CFFC39}"/>
              </a:ext>
            </a:extLst>
          </p:cNvPr>
          <p:cNvSpPr>
            <a:spLocks noGrp="1"/>
          </p:cNvSpPr>
          <p:nvPr>
            <p:ph type="body" sz="quarter" idx="24" hasCustomPrompt="1"/>
          </p:nvPr>
        </p:nvSpPr>
        <p:spPr>
          <a:xfrm>
            <a:off x="2061375" y="1885036"/>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26" name="Marcador de texto 2">
            <a:extLst>
              <a:ext uri="{FF2B5EF4-FFF2-40B4-BE49-F238E27FC236}">
                <a16:creationId xmlns:a16="http://schemas.microsoft.com/office/drawing/2014/main" id="{1DCC2F1E-ABF4-6B0D-4187-CDC472FE93E7}"/>
              </a:ext>
            </a:extLst>
          </p:cNvPr>
          <p:cNvSpPr>
            <a:spLocks noGrp="1"/>
          </p:cNvSpPr>
          <p:nvPr>
            <p:ph type="body" sz="quarter" idx="25" hasCustomPrompt="1"/>
          </p:nvPr>
        </p:nvSpPr>
        <p:spPr>
          <a:xfrm>
            <a:off x="3809391" y="162838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3. SMALL TITLE</a:t>
            </a:r>
          </a:p>
        </p:txBody>
      </p:sp>
      <p:sp>
        <p:nvSpPr>
          <p:cNvPr id="27" name="Marcador de texto 2">
            <a:extLst>
              <a:ext uri="{FF2B5EF4-FFF2-40B4-BE49-F238E27FC236}">
                <a16:creationId xmlns:a16="http://schemas.microsoft.com/office/drawing/2014/main" id="{34755EDD-BB19-B0E8-8E38-55E794EA8B06}"/>
              </a:ext>
            </a:extLst>
          </p:cNvPr>
          <p:cNvSpPr>
            <a:spLocks noGrp="1"/>
          </p:cNvSpPr>
          <p:nvPr>
            <p:ph type="body" sz="quarter" idx="26" hasCustomPrompt="1"/>
          </p:nvPr>
        </p:nvSpPr>
        <p:spPr>
          <a:xfrm>
            <a:off x="3810351" y="1885036"/>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28" name="Marcador de texto 2">
            <a:extLst>
              <a:ext uri="{FF2B5EF4-FFF2-40B4-BE49-F238E27FC236}">
                <a16:creationId xmlns:a16="http://schemas.microsoft.com/office/drawing/2014/main" id="{AC45FDE1-F364-2B6A-426C-4E6392ECA5B7}"/>
              </a:ext>
            </a:extLst>
          </p:cNvPr>
          <p:cNvSpPr>
            <a:spLocks noGrp="1"/>
          </p:cNvSpPr>
          <p:nvPr>
            <p:ph type="body" sz="quarter" idx="27" hasCustomPrompt="1"/>
          </p:nvPr>
        </p:nvSpPr>
        <p:spPr>
          <a:xfrm>
            <a:off x="5559327" y="162838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4. SMALL TITLE</a:t>
            </a:r>
          </a:p>
        </p:txBody>
      </p:sp>
      <p:sp>
        <p:nvSpPr>
          <p:cNvPr id="29" name="Marcador de texto 2">
            <a:extLst>
              <a:ext uri="{FF2B5EF4-FFF2-40B4-BE49-F238E27FC236}">
                <a16:creationId xmlns:a16="http://schemas.microsoft.com/office/drawing/2014/main" id="{D62A41E1-EA9F-DA5D-F593-FA06F508FC8C}"/>
              </a:ext>
            </a:extLst>
          </p:cNvPr>
          <p:cNvSpPr>
            <a:spLocks noGrp="1"/>
          </p:cNvSpPr>
          <p:nvPr>
            <p:ph type="body" sz="quarter" idx="28" hasCustomPrompt="1"/>
          </p:nvPr>
        </p:nvSpPr>
        <p:spPr>
          <a:xfrm>
            <a:off x="5559327" y="1885036"/>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30" name="Marcador de texto 2">
            <a:extLst>
              <a:ext uri="{FF2B5EF4-FFF2-40B4-BE49-F238E27FC236}">
                <a16:creationId xmlns:a16="http://schemas.microsoft.com/office/drawing/2014/main" id="{72527688-9387-BD14-7368-49DD1F0C84AC}"/>
              </a:ext>
            </a:extLst>
          </p:cNvPr>
          <p:cNvSpPr>
            <a:spLocks noGrp="1"/>
          </p:cNvSpPr>
          <p:nvPr>
            <p:ph type="body" sz="quarter" idx="29" hasCustomPrompt="1"/>
          </p:nvPr>
        </p:nvSpPr>
        <p:spPr>
          <a:xfrm>
            <a:off x="7308304" y="162838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5. SMALL TITLE</a:t>
            </a:r>
          </a:p>
        </p:txBody>
      </p:sp>
      <p:sp>
        <p:nvSpPr>
          <p:cNvPr id="31" name="Marcador de texto 2">
            <a:extLst>
              <a:ext uri="{FF2B5EF4-FFF2-40B4-BE49-F238E27FC236}">
                <a16:creationId xmlns:a16="http://schemas.microsoft.com/office/drawing/2014/main" id="{5E36E6EA-71B6-850F-76B0-8DF12FDE6D32}"/>
              </a:ext>
            </a:extLst>
          </p:cNvPr>
          <p:cNvSpPr>
            <a:spLocks noGrp="1"/>
          </p:cNvSpPr>
          <p:nvPr>
            <p:ph type="body" sz="quarter" idx="30" hasCustomPrompt="1"/>
          </p:nvPr>
        </p:nvSpPr>
        <p:spPr>
          <a:xfrm>
            <a:off x="7308304" y="1885036"/>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5" name="Marcador de texto 9">
            <a:extLst>
              <a:ext uri="{FF2B5EF4-FFF2-40B4-BE49-F238E27FC236}">
                <a16:creationId xmlns:a16="http://schemas.microsoft.com/office/drawing/2014/main" id="{81442097-4F4B-1B7F-FD4E-3E0EE91E7634}"/>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Corbel" panose="020B0503020204020204" pitchFamily="34" charset="0"/>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21134256-6BDF-E07E-0AAB-3DC689753355}"/>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2422592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 col text">
    <p:bg>
      <p:bgPr>
        <a:solidFill>
          <a:schemeClr val="bg2"/>
        </a:solidFill>
        <a:effectLst/>
      </p:bgPr>
    </p:bg>
    <p:spTree>
      <p:nvGrpSpPr>
        <p:cNvPr id="1" name=""/>
        <p:cNvGrpSpPr/>
        <p:nvPr/>
      </p:nvGrpSpPr>
      <p:grpSpPr>
        <a:xfrm>
          <a:off x="0" y="0"/>
          <a:ext cx="0" cy="0"/>
          <a:chOff x="0" y="0"/>
          <a:chExt cx="0" cy="0"/>
        </a:xfrm>
      </p:grpSpPr>
      <p:sp>
        <p:nvSpPr>
          <p:cNvPr id="49" name="Marcador de texto 2">
            <a:extLst>
              <a:ext uri="{FF2B5EF4-FFF2-40B4-BE49-F238E27FC236}">
                <a16:creationId xmlns:a16="http://schemas.microsoft.com/office/drawing/2014/main" id="{455B9908-9E51-97A8-C3DD-D703B4EF0AF8}"/>
              </a:ext>
            </a:extLst>
          </p:cNvPr>
          <p:cNvSpPr>
            <a:spLocks noGrp="1"/>
          </p:cNvSpPr>
          <p:nvPr>
            <p:ph type="body" sz="quarter" idx="13" hasCustomPrompt="1"/>
          </p:nvPr>
        </p:nvSpPr>
        <p:spPr>
          <a:xfrm>
            <a:off x="312397" y="1139291"/>
            <a:ext cx="2423545" cy="2239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1. SMALL TITLE</a:t>
            </a:r>
          </a:p>
        </p:txBody>
      </p:sp>
      <p:sp>
        <p:nvSpPr>
          <p:cNvPr id="50" name="Marcador de texto 2">
            <a:extLst>
              <a:ext uri="{FF2B5EF4-FFF2-40B4-BE49-F238E27FC236}">
                <a16:creationId xmlns:a16="http://schemas.microsoft.com/office/drawing/2014/main" id="{9D3F1640-C72A-7BF3-9CEC-8A4874FDEEE3}"/>
              </a:ext>
            </a:extLst>
          </p:cNvPr>
          <p:cNvSpPr>
            <a:spLocks noGrp="1"/>
          </p:cNvSpPr>
          <p:nvPr>
            <p:ph type="body" sz="quarter" idx="14" hasCustomPrompt="1"/>
          </p:nvPr>
        </p:nvSpPr>
        <p:spPr>
          <a:xfrm>
            <a:off x="3364026" y="1395938"/>
            <a:ext cx="2423545" cy="9441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51" name="Marcador de texto 2">
            <a:extLst>
              <a:ext uri="{FF2B5EF4-FFF2-40B4-BE49-F238E27FC236}">
                <a16:creationId xmlns:a16="http://schemas.microsoft.com/office/drawing/2014/main" id="{01153D5D-5AE3-AEAE-B56A-52DACBA851AD}"/>
              </a:ext>
            </a:extLst>
          </p:cNvPr>
          <p:cNvSpPr>
            <a:spLocks noGrp="1"/>
          </p:cNvSpPr>
          <p:nvPr>
            <p:ph type="body" sz="quarter" idx="15" hasCustomPrompt="1"/>
          </p:nvPr>
        </p:nvSpPr>
        <p:spPr>
          <a:xfrm>
            <a:off x="3364026" y="1139291"/>
            <a:ext cx="2423545" cy="2239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2. SMALL TITLE</a:t>
            </a:r>
          </a:p>
        </p:txBody>
      </p:sp>
      <p:sp>
        <p:nvSpPr>
          <p:cNvPr id="52" name="Marcador de texto 2">
            <a:extLst>
              <a:ext uri="{FF2B5EF4-FFF2-40B4-BE49-F238E27FC236}">
                <a16:creationId xmlns:a16="http://schemas.microsoft.com/office/drawing/2014/main" id="{3D39CC07-857A-813F-983F-EFA30ECDBE65}"/>
              </a:ext>
            </a:extLst>
          </p:cNvPr>
          <p:cNvSpPr>
            <a:spLocks noGrp="1"/>
          </p:cNvSpPr>
          <p:nvPr>
            <p:ph type="body" sz="quarter" idx="16" hasCustomPrompt="1"/>
          </p:nvPr>
        </p:nvSpPr>
        <p:spPr>
          <a:xfrm>
            <a:off x="6393204" y="1395938"/>
            <a:ext cx="2423545" cy="9441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53" name="Marcador de texto 2">
            <a:extLst>
              <a:ext uri="{FF2B5EF4-FFF2-40B4-BE49-F238E27FC236}">
                <a16:creationId xmlns:a16="http://schemas.microsoft.com/office/drawing/2014/main" id="{2F1A3458-DCCD-4F52-1EB9-CD6E671FF56C}"/>
              </a:ext>
            </a:extLst>
          </p:cNvPr>
          <p:cNvSpPr>
            <a:spLocks noGrp="1"/>
          </p:cNvSpPr>
          <p:nvPr>
            <p:ph type="body" sz="quarter" idx="17" hasCustomPrompt="1"/>
          </p:nvPr>
        </p:nvSpPr>
        <p:spPr>
          <a:xfrm>
            <a:off x="6393204" y="1139291"/>
            <a:ext cx="2423545" cy="2239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3. SMALL TITLE</a:t>
            </a:r>
          </a:p>
        </p:txBody>
      </p:sp>
      <p:sp>
        <p:nvSpPr>
          <p:cNvPr id="54" name="Marcador de texto 2">
            <a:extLst>
              <a:ext uri="{FF2B5EF4-FFF2-40B4-BE49-F238E27FC236}">
                <a16:creationId xmlns:a16="http://schemas.microsoft.com/office/drawing/2014/main" id="{A9E86AD5-2D11-C8EB-BBA0-F942E3BA05E9}"/>
              </a:ext>
            </a:extLst>
          </p:cNvPr>
          <p:cNvSpPr>
            <a:spLocks noGrp="1"/>
          </p:cNvSpPr>
          <p:nvPr>
            <p:ph type="body" sz="quarter" idx="22" hasCustomPrompt="1"/>
          </p:nvPr>
        </p:nvSpPr>
        <p:spPr>
          <a:xfrm>
            <a:off x="312397" y="1395938"/>
            <a:ext cx="2423545" cy="9441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55" name="Marcador de texto 2">
            <a:extLst>
              <a:ext uri="{FF2B5EF4-FFF2-40B4-BE49-F238E27FC236}">
                <a16:creationId xmlns:a16="http://schemas.microsoft.com/office/drawing/2014/main" id="{73F4C554-F6B2-4956-E3E7-E513B0F8928C}"/>
              </a:ext>
            </a:extLst>
          </p:cNvPr>
          <p:cNvSpPr>
            <a:spLocks noGrp="1"/>
          </p:cNvSpPr>
          <p:nvPr>
            <p:ph type="body" sz="quarter" idx="23" hasCustomPrompt="1"/>
          </p:nvPr>
        </p:nvSpPr>
        <p:spPr>
          <a:xfrm>
            <a:off x="312397" y="2787774"/>
            <a:ext cx="2423545" cy="2239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4. SMALL TITLE</a:t>
            </a:r>
          </a:p>
        </p:txBody>
      </p:sp>
      <p:sp>
        <p:nvSpPr>
          <p:cNvPr id="56" name="Marcador de texto 2">
            <a:extLst>
              <a:ext uri="{FF2B5EF4-FFF2-40B4-BE49-F238E27FC236}">
                <a16:creationId xmlns:a16="http://schemas.microsoft.com/office/drawing/2014/main" id="{558E06AD-DB4D-0692-CA7B-7EB897FE09FF}"/>
              </a:ext>
            </a:extLst>
          </p:cNvPr>
          <p:cNvSpPr>
            <a:spLocks noGrp="1"/>
          </p:cNvSpPr>
          <p:nvPr>
            <p:ph type="body" sz="quarter" idx="24" hasCustomPrompt="1"/>
          </p:nvPr>
        </p:nvSpPr>
        <p:spPr>
          <a:xfrm>
            <a:off x="3364026" y="3044421"/>
            <a:ext cx="2423545" cy="9441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57" name="Marcador de texto 2">
            <a:extLst>
              <a:ext uri="{FF2B5EF4-FFF2-40B4-BE49-F238E27FC236}">
                <a16:creationId xmlns:a16="http://schemas.microsoft.com/office/drawing/2014/main" id="{92530CBB-9254-7A9E-EDDD-6836EF74E49F}"/>
              </a:ext>
            </a:extLst>
          </p:cNvPr>
          <p:cNvSpPr>
            <a:spLocks noGrp="1"/>
          </p:cNvSpPr>
          <p:nvPr>
            <p:ph type="body" sz="quarter" idx="25" hasCustomPrompt="1"/>
          </p:nvPr>
        </p:nvSpPr>
        <p:spPr>
          <a:xfrm>
            <a:off x="3364026" y="2787774"/>
            <a:ext cx="2423545" cy="2239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5. SMALL TITLE</a:t>
            </a:r>
          </a:p>
        </p:txBody>
      </p:sp>
      <p:sp>
        <p:nvSpPr>
          <p:cNvPr id="58" name="Marcador de texto 2">
            <a:extLst>
              <a:ext uri="{FF2B5EF4-FFF2-40B4-BE49-F238E27FC236}">
                <a16:creationId xmlns:a16="http://schemas.microsoft.com/office/drawing/2014/main" id="{D1BC000D-2CCF-9F3B-1D2A-33D8078C1ADD}"/>
              </a:ext>
            </a:extLst>
          </p:cNvPr>
          <p:cNvSpPr>
            <a:spLocks noGrp="1"/>
          </p:cNvSpPr>
          <p:nvPr>
            <p:ph type="body" sz="quarter" idx="26" hasCustomPrompt="1"/>
          </p:nvPr>
        </p:nvSpPr>
        <p:spPr>
          <a:xfrm>
            <a:off x="6393204" y="3044421"/>
            <a:ext cx="2423545" cy="9441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59" name="Marcador de texto 2">
            <a:extLst>
              <a:ext uri="{FF2B5EF4-FFF2-40B4-BE49-F238E27FC236}">
                <a16:creationId xmlns:a16="http://schemas.microsoft.com/office/drawing/2014/main" id="{CD689FA4-0D3B-44B3-8FDD-C02F4FF7E790}"/>
              </a:ext>
            </a:extLst>
          </p:cNvPr>
          <p:cNvSpPr>
            <a:spLocks noGrp="1"/>
          </p:cNvSpPr>
          <p:nvPr>
            <p:ph type="body" sz="quarter" idx="27" hasCustomPrompt="1"/>
          </p:nvPr>
        </p:nvSpPr>
        <p:spPr>
          <a:xfrm>
            <a:off x="6393204" y="2787774"/>
            <a:ext cx="2423545" cy="2239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6. SMALL TITLE</a:t>
            </a:r>
          </a:p>
        </p:txBody>
      </p:sp>
      <p:sp>
        <p:nvSpPr>
          <p:cNvPr id="60" name="Marcador de texto 2">
            <a:extLst>
              <a:ext uri="{FF2B5EF4-FFF2-40B4-BE49-F238E27FC236}">
                <a16:creationId xmlns:a16="http://schemas.microsoft.com/office/drawing/2014/main" id="{FDA417C5-67C4-B7DC-9AB3-8F423207E7E9}"/>
              </a:ext>
            </a:extLst>
          </p:cNvPr>
          <p:cNvSpPr>
            <a:spLocks noGrp="1"/>
          </p:cNvSpPr>
          <p:nvPr>
            <p:ph type="body" sz="quarter" idx="28" hasCustomPrompt="1"/>
          </p:nvPr>
        </p:nvSpPr>
        <p:spPr>
          <a:xfrm>
            <a:off x="312397" y="3044421"/>
            <a:ext cx="2423545" cy="9441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2" name="CuadroTexto 1">
            <a:extLst>
              <a:ext uri="{FF2B5EF4-FFF2-40B4-BE49-F238E27FC236}">
                <a16:creationId xmlns:a16="http://schemas.microsoft.com/office/drawing/2014/main" id="{2892B007-23E2-D209-8B54-0892FCE26D32}"/>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5" name="Marcador de texto 9">
            <a:extLst>
              <a:ext uri="{FF2B5EF4-FFF2-40B4-BE49-F238E27FC236}">
                <a16:creationId xmlns:a16="http://schemas.microsoft.com/office/drawing/2014/main" id="{25C762E3-8FD6-BBC9-30DF-2C2704C29475}"/>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Corbel" panose="020B0503020204020204" pitchFamily="34" charset="0"/>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17C24D3A-4907-FAA6-1322-BE09190C7783}"/>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2770471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ist with numbers">
    <p:bg>
      <p:bgPr>
        <a:solidFill>
          <a:schemeClr val="bg2"/>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221672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2" name="Marcador de texto 2">
            <a:extLst>
              <a:ext uri="{FF2B5EF4-FFF2-40B4-BE49-F238E27FC236}">
                <a16:creationId xmlns:a16="http://schemas.microsoft.com/office/drawing/2014/main" id="{20AFF827-E980-9682-CD6A-D976D21A5556}"/>
              </a:ext>
            </a:extLst>
          </p:cNvPr>
          <p:cNvSpPr>
            <a:spLocks noGrp="1"/>
          </p:cNvSpPr>
          <p:nvPr>
            <p:ph type="body" sz="quarter" idx="22" hasCustomPrompt="1"/>
          </p:nvPr>
        </p:nvSpPr>
        <p:spPr>
          <a:xfrm>
            <a:off x="312398" y="2416672"/>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3" name="CuadroTexto 2">
            <a:extLst>
              <a:ext uri="{FF2B5EF4-FFF2-40B4-BE49-F238E27FC236}">
                <a16:creationId xmlns:a16="http://schemas.microsoft.com/office/drawing/2014/main" id="{740279CA-88AB-45E6-15B7-B4200EAE6873}"/>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23" name="Marcador de texto 2">
            <a:extLst>
              <a:ext uri="{FF2B5EF4-FFF2-40B4-BE49-F238E27FC236}">
                <a16:creationId xmlns:a16="http://schemas.microsoft.com/office/drawing/2014/main" id="{BD6518CD-5E8C-0FDF-36BA-E494645AF89A}"/>
              </a:ext>
            </a:extLst>
          </p:cNvPr>
          <p:cNvSpPr>
            <a:spLocks noGrp="1"/>
          </p:cNvSpPr>
          <p:nvPr>
            <p:ph type="body" sz="quarter" idx="23" hasCustomPrompt="1"/>
          </p:nvPr>
        </p:nvSpPr>
        <p:spPr>
          <a:xfrm>
            <a:off x="2051720" y="221672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25" name="Marcador de texto 2">
            <a:extLst>
              <a:ext uri="{FF2B5EF4-FFF2-40B4-BE49-F238E27FC236}">
                <a16:creationId xmlns:a16="http://schemas.microsoft.com/office/drawing/2014/main" id="{57245848-D0AF-D290-98ED-2693B8CFFC39}"/>
              </a:ext>
            </a:extLst>
          </p:cNvPr>
          <p:cNvSpPr>
            <a:spLocks noGrp="1"/>
          </p:cNvSpPr>
          <p:nvPr>
            <p:ph type="body" sz="quarter" idx="24" hasCustomPrompt="1"/>
          </p:nvPr>
        </p:nvSpPr>
        <p:spPr>
          <a:xfrm>
            <a:off x="2061375" y="2416672"/>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26" name="Marcador de texto 2">
            <a:extLst>
              <a:ext uri="{FF2B5EF4-FFF2-40B4-BE49-F238E27FC236}">
                <a16:creationId xmlns:a16="http://schemas.microsoft.com/office/drawing/2014/main" id="{1DCC2F1E-ABF4-6B0D-4187-CDC472FE93E7}"/>
              </a:ext>
            </a:extLst>
          </p:cNvPr>
          <p:cNvSpPr>
            <a:spLocks noGrp="1"/>
          </p:cNvSpPr>
          <p:nvPr>
            <p:ph type="body" sz="quarter" idx="25" hasCustomPrompt="1"/>
          </p:nvPr>
        </p:nvSpPr>
        <p:spPr>
          <a:xfrm>
            <a:off x="3809391" y="221672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27" name="Marcador de texto 2">
            <a:extLst>
              <a:ext uri="{FF2B5EF4-FFF2-40B4-BE49-F238E27FC236}">
                <a16:creationId xmlns:a16="http://schemas.microsoft.com/office/drawing/2014/main" id="{34755EDD-BB19-B0E8-8E38-55E794EA8B06}"/>
              </a:ext>
            </a:extLst>
          </p:cNvPr>
          <p:cNvSpPr>
            <a:spLocks noGrp="1"/>
          </p:cNvSpPr>
          <p:nvPr>
            <p:ph type="body" sz="quarter" idx="26" hasCustomPrompt="1"/>
          </p:nvPr>
        </p:nvSpPr>
        <p:spPr>
          <a:xfrm>
            <a:off x="3810351" y="2416672"/>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28" name="Marcador de texto 2">
            <a:extLst>
              <a:ext uri="{FF2B5EF4-FFF2-40B4-BE49-F238E27FC236}">
                <a16:creationId xmlns:a16="http://schemas.microsoft.com/office/drawing/2014/main" id="{AC45FDE1-F364-2B6A-426C-4E6392ECA5B7}"/>
              </a:ext>
            </a:extLst>
          </p:cNvPr>
          <p:cNvSpPr>
            <a:spLocks noGrp="1"/>
          </p:cNvSpPr>
          <p:nvPr>
            <p:ph type="body" sz="quarter" idx="27" hasCustomPrompt="1"/>
          </p:nvPr>
        </p:nvSpPr>
        <p:spPr>
          <a:xfrm>
            <a:off x="5559327" y="221672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29" name="Marcador de texto 2">
            <a:extLst>
              <a:ext uri="{FF2B5EF4-FFF2-40B4-BE49-F238E27FC236}">
                <a16:creationId xmlns:a16="http://schemas.microsoft.com/office/drawing/2014/main" id="{D62A41E1-EA9F-DA5D-F593-FA06F508FC8C}"/>
              </a:ext>
            </a:extLst>
          </p:cNvPr>
          <p:cNvSpPr>
            <a:spLocks noGrp="1"/>
          </p:cNvSpPr>
          <p:nvPr>
            <p:ph type="body" sz="quarter" idx="28" hasCustomPrompt="1"/>
          </p:nvPr>
        </p:nvSpPr>
        <p:spPr>
          <a:xfrm>
            <a:off x="5559327" y="2416672"/>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30" name="Marcador de texto 2">
            <a:extLst>
              <a:ext uri="{FF2B5EF4-FFF2-40B4-BE49-F238E27FC236}">
                <a16:creationId xmlns:a16="http://schemas.microsoft.com/office/drawing/2014/main" id="{72527688-9387-BD14-7368-49DD1F0C84AC}"/>
              </a:ext>
            </a:extLst>
          </p:cNvPr>
          <p:cNvSpPr>
            <a:spLocks noGrp="1"/>
          </p:cNvSpPr>
          <p:nvPr>
            <p:ph type="body" sz="quarter" idx="29" hasCustomPrompt="1"/>
          </p:nvPr>
        </p:nvSpPr>
        <p:spPr>
          <a:xfrm>
            <a:off x="7308304" y="221672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31" name="Marcador de texto 2">
            <a:extLst>
              <a:ext uri="{FF2B5EF4-FFF2-40B4-BE49-F238E27FC236}">
                <a16:creationId xmlns:a16="http://schemas.microsoft.com/office/drawing/2014/main" id="{5E36E6EA-71B6-850F-76B0-8DF12FDE6D32}"/>
              </a:ext>
            </a:extLst>
          </p:cNvPr>
          <p:cNvSpPr>
            <a:spLocks noGrp="1"/>
          </p:cNvSpPr>
          <p:nvPr>
            <p:ph type="body" sz="quarter" idx="30" hasCustomPrompt="1"/>
          </p:nvPr>
        </p:nvSpPr>
        <p:spPr>
          <a:xfrm>
            <a:off x="7308304" y="2416672"/>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19" name="Elipse 18">
            <a:extLst>
              <a:ext uri="{FF2B5EF4-FFF2-40B4-BE49-F238E27FC236}">
                <a16:creationId xmlns:a16="http://schemas.microsoft.com/office/drawing/2014/main" id="{703027F2-FFB3-59AF-6D87-5FC0B3E9FCAE}"/>
              </a:ext>
            </a:extLst>
          </p:cNvPr>
          <p:cNvSpPr/>
          <p:nvPr userDrawn="1"/>
        </p:nvSpPr>
        <p:spPr>
          <a:xfrm>
            <a:off x="326064" y="1531087"/>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tx2"/>
              </a:solidFill>
              <a:latin typeface="Corbel" panose="020B0503020204020204" pitchFamily="34" charset="0"/>
              <a:cs typeface="Arial" panose="020B0604020202020204" pitchFamily="34" charset="0"/>
            </a:endParaRPr>
          </a:p>
        </p:txBody>
      </p:sp>
      <p:sp>
        <p:nvSpPr>
          <p:cNvPr id="21" name="Elipse 20">
            <a:extLst>
              <a:ext uri="{FF2B5EF4-FFF2-40B4-BE49-F238E27FC236}">
                <a16:creationId xmlns:a16="http://schemas.microsoft.com/office/drawing/2014/main" id="{7AF7D681-D42C-20B8-5729-C3C8D564CC39}"/>
              </a:ext>
            </a:extLst>
          </p:cNvPr>
          <p:cNvSpPr/>
          <p:nvPr userDrawn="1"/>
        </p:nvSpPr>
        <p:spPr>
          <a:xfrm>
            <a:off x="2051720" y="1531087"/>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tx2"/>
              </a:solidFill>
              <a:latin typeface="Corbel" panose="020B0503020204020204" pitchFamily="34" charset="0"/>
              <a:cs typeface="Arial" panose="020B0604020202020204" pitchFamily="34" charset="0"/>
            </a:endParaRPr>
          </a:p>
        </p:txBody>
      </p:sp>
      <p:sp>
        <p:nvSpPr>
          <p:cNvPr id="24" name="Elipse 23">
            <a:extLst>
              <a:ext uri="{FF2B5EF4-FFF2-40B4-BE49-F238E27FC236}">
                <a16:creationId xmlns:a16="http://schemas.microsoft.com/office/drawing/2014/main" id="{88F06012-AD42-4F68-A616-02BC900496C1}"/>
              </a:ext>
            </a:extLst>
          </p:cNvPr>
          <p:cNvSpPr/>
          <p:nvPr userDrawn="1"/>
        </p:nvSpPr>
        <p:spPr>
          <a:xfrm>
            <a:off x="3821146" y="1531087"/>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tx2"/>
              </a:solidFill>
              <a:latin typeface="Corbel" panose="020B0503020204020204" pitchFamily="34" charset="0"/>
              <a:cs typeface="Arial" panose="020B0604020202020204" pitchFamily="34" charset="0"/>
            </a:endParaRPr>
          </a:p>
        </p:txBody>
      </p:sp>
      <p:sp>
        <p:nvSpPr>
          <p:cNvPr id="34" name="Elipse 33">
            <a:extLst>
              <a:ext uri="{FF2B5EF4-FFF2-40B4-BE49-F238E27FC236}">
                <a16:creationId xmlns:a16="http://schemas.microsoft.com/office/drawing/2014/main" id="{3B6445E1-7FC1-DF0F-6B63-8A82EE011EAC}"/>
              </a:ext>
            </a:extLst>
          </p:cNvPr>
          <p:cNvSpPr/>
          <p:nvPr userDrawn="1"/>
        </p:nvSpPr>
        <p:spPr>
          <a:xfrm>
            <a:off x="5536456" y="1531087"/>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tx2"/>
              </a:solidFill>
              <a:latin typeface="Corbel" panose="020B0503020204020204" pitchFamily="34" charset="0"/>
              <a:cs typeface="Arial" panose="020B0604020202020204" pitchFamily="34" charset="0"/>
            </a:endParaRPr>
          </a:p>
        </p:txBody>
      </p:sp>
      <p:sp>
        <p:nvSpPr>
          <p:cNvPr id="36" name="Elipse 35">
            <a:extLst>
              <a:ext uri="{FF2B5EF4-FFF2-40B4-BE49-F238E27FC236}">
                <a16:creationId xmlns:a16="http://schemas.microsoft.com/office/drawing/2014/main" id="{C9659374-4ADD-3268-3DAA-F983E32E8D5E}"/>
              </a:ext>
            </a:extLst>
          </p:cNvPr>
          <p:cNvSpPr/>
          <p:nvPr userDrawn="1"/>
        </p:nvSpPr>
        <p:spPr>
          <a:xfrm>
            <a:off x="7277530" y="1531087"/>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tx2"/>
              </a:solidFill>
              <a:latin typeface="Corbel" panose="020B0503020204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9534288B-91E9-4DC6-0BC6-4790B52F3625}"/>
              </a:ext>
            </a:extLst>
          </p:cNvPr>
          <p:cNvSpPr txBox="1"/>
          <p:nvPr userDrawn="1"/>
        </p:nvSpPr>
        <p:spPr>
          <a:xfrm>
            <a:off x="426308" y="1567935"/>
            <a:ext cx="364524" cy="430887"/>
          </a:xfrm>
          <a:prstGeom prst="rect">
            <a:avLst/>
          </a:prstGeom>
          <a:noFill/>
        </p:spPr>
        <p:txBody>
          <a:bodyPr wrap="square" rtlCol="0">
            <a:spAutoFit/>
          </a:bodyPr>
          <a:lstStyle/>
          <a:p>
            <a:pPr algn="ctr"/>
            <a:r>
              <a:rPr lang="es-ES" sz="2200" b="1" dirty="0">
                <a:solidFill>
                  <a:schemeClr val="tx2"/>
                </a:solidFill>
                <a:latin typeface="Corbel" panose="020B0503020204020204" pitchFamily="34" charset="0"/>
                <a:cs typeface="Arial" panose="020B0604020202020204" pitchFamily="34" charset="0"/>
              </a:rPr>
              <a:t>1</a:t>
            </a:r>
          </a:p>
        </p:txBody>
      </p:sp>
      <p:sp>
        <p:nvSpPr>
          <p:cNvPr id="6" name="CuadroTexto 5">
            <a:extLst>
              <a:ext uri="{FF2B5EF4-FFF2-40B4-BE49-F238E27FC236}">
                <a16:creationId xmlns:a16="http://schemas.microsoft.com/office/drawing/2014/main" id="{3A1E0113-BA29-C444-38F8-2D541C5C882E}"/>
              </a:ext>
            </a:extLst>
          </p:cNvPr>
          <p:cNvSpPr txBox="1"/>
          <p:nvPr userDrawn="1"/>
        </p:nvSpPr>
        <p:spPr>
          <a:xfrm>
            <a:off x="2164846" y="1576402"/>
            <a:ext cx="364524" cy="430887"/>
          </a:xfrm>
          <a:prstGeom prst="rect">
            <a:avLst/>
          </a:prstGeom>
          <a:noFill/>
        </p:spPr>
        <p:txBody>
          <a:bodyPr wrap="square" rtlCol="0">
            <a:spAutoFit/>
          </a:bodyPr>
          <a:lstStyle/>
          <a:p>
            <a:pPr algn="ctr"/>
            <a:r>
              <a:rPr lang="es-ES" sz="2200" b="1" dirty="0">
                <a:solidFill>
                  <a:schemeClr val="tx2"/>
                </a:solidFill>
                <a:latin typeface="Corbel" panose="020B0503020204020204" pitchFamily="34" charset="0"/>
                <a:cs typeface="Arial" panose="020B0604020202020204" pitchFamily="34" charset="0"/>
              </a:rPr>
              <a:t>2</a:t>
            </a:r>
          </a:p>
        </p:txBody>
      </p:sp>
      <p:sp>
        <p:nvSpPr>
          <p:cNvPr id="7" name="CuadroTexto 6">
            <a:extLst>
              <a:ext uri="{FF2B5EF4-FFF2-40B4-BE49-F238E27FC236}">
                <a16:creationId xmlns:a16="http://schemas.microsoft.com/office/drawing/2014/main" id="{603B6633-9A82-F2B2-3201-90C8B9F19B9B}"/>
              </a:ext>
            </a:extLst>
          </p:cNvPr>
          <p:cNvSpPr txBox="1"/>
          <p:nvPr userDrawn="1"/>
        </p:nvSpPr>
        <p:spPr>
          <a:xfrm>
            <a:off x="3936284" y="1559468"/>
            <a:ext cx="364524" cy="430887"/>
          </a:xfrm>
          <a:prstGeom prst="rect">
            <a:avLst/>
          </a:prstGeom>
          <a:noFill/>
        </p:spPr>
        <p:txBody>
          <a:bodyPr wrap="square" rtlCol="0">
            <a:spAutoFit/>
          </a:bodyPr>
          <a:lstStyle/>
          <a:p>
            <a:pPr algn="ctr"/>
            <a:r>
              <a:rPr lang="es-ES" sz="2200" b="1" dirty="0">
                <a:solidFill>
                  <a:schemeClr val="tx2"/>
                </a:solidFill>
                <a:latin typeface="Corbel" panose="020B0503020204020204" pitchFamily="34" charset="0"/>
                <a:cs typeface="Arial" panose="020B0604020202020204" pitchFamily="34" charset="0"/>
              </a:rPr>
              <a:t>3</a:t>
            </a:r>
          </a:p>
        </p:txBody>
      </p:sp>
      <p:sp>
        <p:nvSpPr>
          <p:cNvPr id="8" name="CuadroTexto 7">
            <a:extLst>
              <a:ext uri="{FF2B5EF4-FFF2-40B4-BE49-F238E27FC236}">
                <a16:creationId xmlns:a16="http://schemas.microsoft.com/office/drawing/2014/main" id="{168BFC17-E7A9-A085-E4B0-368AAB2B27E2}"/>
              </a:ext>
            </a:extLst>
          </p:cNvPr>
          <p:cNvSpPr txBox="1"/>
          <p:nvPr userDrawn="1"/>
        </p:nvSpPr>
        <p:spPr>
          <a:xfrm>
            <a:off x="5639764" y="1559469"/>
            <a:ext cx="364524" cy="430887"/>
          </a:xfrm>
          <a:prstGeom prst="rect">
            <a:avLst/>
          </a:prstGeom>
          <a:noFill/>
        </p:spPr>
        <p:txBody>
          <a:bodyPr wrap="square" rtlCol="0">
            <a:spAutoFit/>
          </a:bodyPr>
          <a:lstStyle/>
          <a:p>
            <a:pPr algn="ctr"/>
            <a:r>
              <a:rPr lang="es-ES" sz="2200" b="1" dirty="0">
                <a:solidFill>
                  <a:schemeClr val="tx2"/>
                </a:solidFill>
                <a:latin typeface="Corbel" panose="020B0503020204020204" pitchFamily="34" charset="0"/>
                <a:cs typeface="Arial" panose="020B0604020202020204" pitchFamily="34" charset="0"/>
              </a:rPr>
              <a:t>4</a:t>
            </a:r>
          </a:p>
        </p:txBody>
      </p:sp>
      <p:sp>
        <p:nvSpPr>
          <p:cNvPr id="12" name="CuadroTexto 11">
            <a:extLst>
              <a:ext uri="{FF2B5EF4-FFF2-40B4-BE49-F238E27FC236}">
                <a16:creationId xmlns:a16="http://schemas.microsoft.com/office/drawing/2014/main" id="{BE7D8030-5387-1AD7-FC24-93F8D92B6C5A}"/>
              </a:ext>
            </a:extLst>
          </p:cNvPr>
          <p:cNvSpPr txBox="1"/>
          <p:nvPr userDrawn="1"/>
        </p:nvSpPr>
        <p:spPr>
          <a:xfrm>
            <a:off x="7392668" y="1559469"/>
            <a:ext cx="364524" cy="430887"/>
          </a:xfrm>
          <a:prstGeom prst="rect">
            <a:avLst/>
          </a:prstGeom>
          <a:noFill/>
        </p:spPr>
        <p:txBody>
          <a:bodyPr wrap="square" rtlCol="0">
            <a:spAutoFit/>
          </a:bodyPr>
          <a:lstStyle/>
          <a:p>
            <a:pPr algn="ctr"/>
            <a:r>
              <a:rPr lang="es-ES" sz="2200" b="1" dirty="0">
                <a:solidFill>
                  <a:schemeClr val="tx2"/>
                </a:solidFill>
                <a:latin typeface="Corbel" panose="020B0503020204020204" pitchFamily="34" charset="0"/>
                <a:cs typeface="Arial" panose="020B0604020202020204" pitchFamily="34" charset="0"/>
              </a:rPr>
              <a:t>5</a:t>
            </a:r>
          </a:p>
        </p:txBody>
      </p:sp>
      <p:sp>
        <p:nvSpPr>
          <p:cNvPr id="9" name="Marcador de texto 9">
            <a:extLst>
              <a:ext uri="{FF2B5EF4-FFF2-40B4-BE49-F238E27FC236}">
                <a16:creationId xmlns:a16="http://schemas.microsoft.com/office/drawing/2014/main" id="{3BCDFB0B-5B5C-E20C-378A-716F61A10617}"/>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0" i="0" spc="-40" baseline="0">
                <a:solidFill>
                  <a:srgbClr val="23553D"/>
                </a:solidFill>
                <a:latin typeface="+mj-lt"/>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C7F39E64-2D48-B22E-FFB1-962547C52533}"/>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3296381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st with icons A">
    <p:bg>
      <p:bgPr>
        <a:solidFill>
          <a:schemeClr val="bg2"/>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8" y="221672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a:t>
            </a:r>
            <a:r>
              <a:rPr lang="es-ES" dirty="0" err="1"/>
              <a:t>title</a:t>
            </a:r>
            <a:endParaRPr lang="es-ES" dirty="0"/>
          </a:p>
        </p:txBody>
      </p:sp>
      <p:sp>
        <p:nvSpPr>
          <p:cNvPr id="2" name="Marcador de texto 2">
            <a:extLst>
              <a:ext uri="{FF2B5EF4-FFF2-40B4-BE49-F238E27FC236}">
                <a16:creationId xmlns:a16="http://schemas.microsoft.com/office/drawing/2014/main" id="{20AFF827-E980-9682-CD6A-D976D21A5556}"/>
              </a:ext>
            </a:extLst>
          </p:cNvPr>
          <p:cNvSpPr>
            <a:spLocks noGrp="1"/>
          </p:cNvSpPr>
          <p:nvPr>
            <p:ph type="body" sz="quarter" idx="22" hasCustomPrompt="1"/>
          </p:nvPr>
        </p:nvSpPr>
        <p:spPr>
          <a:xfrm>
            <a:off x="312398" y="2416672"/>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3" name="CuadroTexto 2">
            <a:extLst>
              <a:ext uri="{FF2B5EF4-FFF2-40B4-BE49-F238E27FC236}">
                <a16:creationId xmlns:a16="http://schemas.microsoft.com/office/drawing/2014/main" id="{740279CA-88AB-45E6-15B7-B4200EAE6873}"/>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23" name="Marcador de texto 2">
            <a:extLst>
              <a:ext uri="{FF2B5EF4-FFF2-40B4-BE49-F238E27FC236}">
                <a16:creationId xmlns:a16="http://schemas.microsoft.com/office/drawing/2014/main" id="{BD6518CD-5E8C-0FDF-36BA-E494645AF89A}"/>
              </a:ext>
            </a:extLst>
          </p:cNvPr>
          <p:cNvSpPr>
            <a:spLocks noGrp="1"/>
          </p:cNvSpPr>
          <p:nvPr>
            <p:ph type="body" sz="quarter" idx="23" hasCustomPrompt="1"/>
          </p:nvPr>
        </p:nvSpPr>
        <p:spPr>
          <a:xfrm>
            <a:off x="2051720" y="221672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25" name="Marcador de texto 2">
            <a:extLst>
              <a:ext uri="{FF2B5EF4-FFF2-40B4-BE49-F238E27FC236}">
                <a16:creationId xmlns:a16="http://schemas.microsoft.com/office/drawing/2014/main" id="{57245848-D0AF-D290-98ED-2693B8CFFC39}"/>
              </a:ext>
            </a:extLst>
          </p:cNvPr>
          <p:cNvSpPr>
            <a:spLocks noGrp="1"/>
          </p:cNvSpPr>
          <p:nvPr>
            <p:ph type="body" sz="quarter" idx="24" hasCustomPrompt="1"/>
          </p:nvPr>
        </p:nvSpPr>
        <p:spPr>
          <a:xfrm>
            <a:off x="2061375" y="2416672"/>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26" name="Marcador de texto 2">
            <a:extLst>
              <a:ext uri="{FF2B5EF4-FFF2-40B4-BE49-F238E27FC236}">
                <a16:creationId xmlns:a16="http://schemas.microsoft.com/office/drawing/2014/main" id="{1DCC2F1E-ABF4-6B0D-4187-CDC472FE93E7}"/>
              </a:ext>
            </a:extLst>
          </p:cNvPr>
          <p:cNvSpPr>
            <a:spLocks noGrp="1"/>
          </p:cNvSpPr>
          <p:nvPr>
            <p:ph type="body" sz="quarter" idx="25" hasCustomPrompt="1"/>
          </p:nvPr>
        </p:nvSpPr>
        <p:spPr>
          <a:xfrm>
            <a:off x="3809391" y="221672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27" name="Marcador de texto 2">
            <a:extLst>
              <a:ext uri="{FF2B5EF4-FFF2-40B4-BE49-F238E27FC236}">
                <a16:creationId xmlns:a16="http://schemas.microsoft.com/office/drawing/2014/main" id="{34755EDD-BB19-B0E8-8E38-55E794EA8B06}"/>
              </a:ext>
            </a:extLst>
          </p:cNvPr>
          <p:cNvSpPr>
            <a:spLocks noGrp="1"/>
          </p:cNvSpPr>
          <p:nvPr>
            <p:ph type="body" sz="quarter" idx="26" hasCustomPrompt="1"/>
          </p:nvPr>
        </p:nvSpPr>
        <p:spPr>
          <a:xfrm>
            <a:off x="3810351" y="2416672"/>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28" name="Marcador de texto 2">
            <a:extLst>
              <a:ext uri="{FF2B5EF4-FFF2-40B4-BE49-F238E27FC236}">
                <a16:creationId xmlns:a16="http://schemas.microsoft.com/office/drawing/2014/main" id="{AC45FDE1-F364-2B6A-426C-4E6392ECA5B7}"/>
              </a:ext>
            </a:extLst>
          </p:cNvPr>
          <p:cNvSpPr>
            <a:spLocks noGrp="1"/>
          </p:cNvSpPr>
          <p:nvPr>
            <p:ph type="body" sz="quarter" idx="27" hasCustomPrompt="1"/>
          </p:nvPr>
        </p:nvSpPr>
        <p:spPr>
          <a:xfrm>
            <a:off x="5559327" y="221672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29" name="Marcador de texto 2">
            <a:extLst>
              <a:ext uri="{FF2B5EF4-FFF2-40B4-BE49-F238E27FC236}">
                <a16:creationId xmlns:a16="http://schemas.microsoft.com/office/drawing/2014/main" id="{D62A41E1-EA9F-DA5D-F593-FA06F508FC8C}"/>
              </a:ext>
            </a:extLst>
          </p:cNvPr>
          <p:cNvSpPr>
            <a:spLocks noGrp="1"/>
          </p:cNvSpPr>
          <p:nvPr>
            <p:ph type="body" sz="quarter" idx="28" hasCustomPrompt="1"/>
          </p:nvPr>
        </p:nvSpPr>
        <p:spPr>
          <a:xfrm>
            <a:off x="5559327" y="2416672"/>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30" name="Marcador de texto 2">
            <a:extLst>
              <a:ext uri="{FF2B5EF4-FFF2-40B4-BE49-F238E27FC236}">
                <a16:creationId xmlns:a16="http://schemas.microsoft.com/office/drawing/2014/main" id="{72527688-9387-BD14-7368-49DD1F0C84AC}"/>
              </a:ext>
            </a:extLst>
          </p:cNvPr>
          <p:cNvSpPr>
            <a:spLocks noGrp="1"/>
          </p:cNvSpPr>
          <p:nvPr>
            <p:ph type="body" sz="quarter" idx="29" hasCustomPrompt="1"/>
          </p:nvPr>
        </p:nvSpPr>
        <p:spPr>
          <a:xfrm>
            <a:off x="7308304" y="2216729"/>
            <a:ext cx="149513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31" name="Marcador de texto 2">
            <a:extLst>
              <a:ext uri="{FF2B5EF4-FFF2-40B4-BE49-F238E27FC236}">
                <a16:creationId xmlns:a16="http://schemas.microsoft.com/office/drawing/2014/main" id="{5E36E6EA-71B6-850F-76B0-8DF12FDE6D32}"/>
              </a:ext>
            </a:extLst>
          </p:cNvPr>
          <p:cNvSpPr>
            <a:spLocks noGrp="1"/>
          </p:cNvSpPr>
          <p:nvPr>
            <p:ph type="body" sz="quarter" idx="30" hasCustomPrompt="1"/>
          </p:nvPr>
        </p:nvSpPr>
        <p:spPr>
          <a:xfrm>
            <a:off x="7308304" y="2416672"/>
            <a:ext cx="1495137" cy="10020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a:t>
            </a:r>
          </a:p>
        </p:txBody>
      </p:sp>
      <p:sp>
        <p:nvSpPr>
          <p:cNvPr id="6" name="Marcador de texto 9">
            <a:extLst>
              <a:ext uri="{FF2B5EF4-FFF2-40B4-BE49-F238E27FC236}">
                <a16:creationId xmlns:a16="http://schemas.microsoft.com/office/drawing/2014/main" id="{C96E62E0-3DE3-A4D0-953D-1D5BDBBDF4D3}"/>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Corbel" panose="020B0503020204020204" pitchFamily="34" charset="0"/>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8DB69066-770F-B2C2-B974-AD3EDD17BC3C}"/>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28206180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ist with icons B">
    <p:bg>
      <p:bgPr>
        <a:solidFill>
          <a:schemeClr val="bg2"/>
        </a:solidFill>
        <a:effectLst/>
      </p:bgPr>
    </p:bg>
    <p:spTree>
      <p:nvGrpSpPr>
        <p:cNvPr id="1" name=""/>
        <p:cNvGrpSpPr/>
        <p:nvPr/>
      </p:nvGrpSpPr>
      <p:grpSpPr>
        <a:xfrm>
          <a:off x="0" y="0"/>
          <a:ext cx="0" cy="0"/>
          <a:chOff x="0" y="0"/>
          <a:chExt cx="0" cy="0"/>
        </a:xfrm>
      </p:grpSpPr>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1027813" y="1053673"/>
            <a:ext cx="328402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13" name="Marcador de texto 2">
            <a:extLst>
              <a:ext uri="{FF2B5EF4-FFF2-40B4-BE49-F238E27FC236}">
                <a16:creationId xmlns:a16="http://schemas.microsoft.com/office/drawing/2014/main" id="{1810538F-37CA-D2CB-DB46-3F7188A74977}"/>
              </a:ext>
            </a:extLst>
          </p:cNvPr>
          <p:cNvSpPr>
            <a:spLocks noGrp="1"/>
          </p:cNvSpPr>
          <p:nvPr>
            <p:ph type="body" sz="quarter" idx="16" hasCustomPrompt="1"/>
          </p:nvPr>
        </p:nvSpPr>
        <p:spPr>
          <a:xfrm>
            <a:off x="1027813" y="1264606"/>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2" name="CuadroTexto 1">
            <a:extLst>
              <a:ext uri="{FF2B5EF4-FFF2-40B4-BE49-F238E27FC236}">
                <a16:creationId xmlns:a16="http://schemas.microsoft.com/office/drawing/2014/main" id="{A196468B-FEB6-7637-C574-89E2CFB8EADC}"/>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19" name="Elipse 18">
            <a:extLst>
              <a:ext uri="{FF2B5EF4-FFF2-40B4-BE49-F238E27FC236}">
                <a16:creationId xmlns:a16="http://schemas.microsoft.com/office/drawing/2014/main" id="{E4B949CE-D8A3-CA91-D975-54D16E07B851}"/>
              </a:ext>
            </a:extLst>
          </p:cNvPr>
          <p:cNvSpPr/>
          <p:nvPr userDrawn="1"/>
        </p:nvSpPr>
        <p:spPr>
          <a:xfrm>
            <a:off x="326064" y="1034901"/>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tx2"/>
              </a:solidFill>
              <a:latin typeface="Corbel" panose="020B0503020204020204" pitchFamily="34" charset="0"/>
            </a:endParaRPr>
          </a:p>
        </p:txBody>
      </p:sp>
      <p:sp>
        <p:nvSpPr>
          <p:cNvPr id="48" name="Marcador de texto 2">
            <a:extLst>
              <a:ext uri="{FF2B5EF4-FFF2-40B4-BE49-F238E27FC236}">
                <a16:creationId xmlns:a16="http://schemas.microsoft.com/office/drawing/2014/main" id="{8E3EEC0E-D1D7-EE7D-537A-15B253D5DE81}"/>
              </a:ext>
            </a:extLst>
          </p:cNvPr>
          <p:cNvSpPr>
            <a:spLocks noGrp="1"/>
          </p:cNvSpPr>
          <p:nvPr>
            <p:ph type="body" sz="quarter" idx="17" hasCustomPrompt="1"/>
          </p:nvPr>
        </p:nvSpPr>
        <p:spPr>
          <a:xfrm>
            <a:off x="1027813" y="1912343"/>
            <a:ext cx="328402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49" name="Marcador de texto 2">
            <a:extLst>
              <a:ext uri="{FF2B5EF4-FFF2-40B4-BE49-F238E27FC236}">
                <a16:creationId xmlns:a16="http://schemas.microsoft.com/office/drawing/2014/main" id="{56AF8738-91B4-3AFC-AD1D-6FE66AC4CF2C}"/>
              </a:ext>
            </a:extLst>
          </p:cNvPr>
          <p:cNvSpPr>
            <a:spLocks noGrp="1"/>
          </p:cNvSpPr>
          <p:nvPr>
            <p:ph type="body" sz="quarter" idx="18" hasCustomPrompt="1"/>
          </p:nvPr>
        </p:nvSpPr>
        <p:spPr>
          <a:xfrm>
            <a:off x="1027813" y="2123276"/>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50" name="Elipse 49">
            <a:extLst>
              <a:ext uri="{FF2B5EF4-FFF2-40B4-BE49-F238E27FC236}">
                <a16:creationId xmlns:a16="http://schemas.microsoft.com/office/drawing/2014/main" id="{8465BD2E-3A9E-D3D9-D448-99992C26C4AB}"/>
              </a:ext>
            </a:extLst>
          </p:cNvPr>
          <p:cNvSpPr/>
          <p:nvPr userDrawn="1"/>
        </p:nvSpPr>
        <p:spPr>
          <a:xfrm>
            <a:off x="326064" y="1893571"/>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tx2"/>
              </a:solidFill>
              <a:latin typeface="Corbel" panose="020B0503020204020204" pitchFamily="34" charset="0"/>
            </a:endParaRPr>
          </a:p>
        </p:txBody>
      </p:sp>
      <p:sp>
        <p:nvSpPr>
          <p:cNvPr id="52" name="Marcador de texto 2">
            <a:extLst>
              <a:ext uri="{FF2B5EF4-FFF2-40B4-BE49-F238E27FC236}">
                <a16:creationId xmlns:a16="http://schemas.microsoft.com/office/drawing/2014/main" id="{833AF917-4D2C-B8EA-55CB-0E4ACABE268F}"/>
              </a:ext>
            </a:extLst>
          </p:cNvPr>
          <p:cNvSpPr>
            <a:spLocks noGrp="1"/>
          </p:cNvSpPr>
          <p:nvPr>
            <p:ph type="body" sz="quarter" idx="19" hasCustomPrompt="1"/>
          </p:nvPr>
        </p:nvSpPr>
        <p:spPr>
          <a:xfrm>
            <a:off x="1027813" y="2776439"/>
            <a:ext cx="328402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53" name="Marcador de texto 2">
            <a:extLst>
              <a:ext uri="{FF2B5EF4-FFF2-40B4-BE49-F238E27FC236}">
                <a16:creationId xmlns:a16="http://schemas.microsoft.com/office/drawing/2014/main" id="{63757529-6C9A-6F01-0690-D99BA5999A00}"/>
              </a:ext>
            </a:extLst>
          </p:cNvPr>
          <p:cNvSpPr>
            <a:spLocks noGrp="1"/>
          </p:cNvSpPr>
          <p:nvPr>
            <p:ph type="body" sz="quarter" idx="20" hasCustomPrompt="1"/>
          </p:nvPr>
        </p:nvSpPr>
        <p:spPr>
          <a:xfrm>
            <a:off x="1027813" y="2987372"/>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54" name="Elipse 53">
            <a:extLst>
              <a:ext uri="{FF2B5EF4-FFF2-40B4-BE49-F238E27FC236}">
                <a16:creationId xmlns:a16="http://schemas.microsoft.com/office/drawing/2014/main" id="{1F3B1741-2D61-6994-BE3D-BE57C96F5279}"/>
              </a:ext>
            </a:extLst>
          </p:cNvPr>
          <p:cNvSpPr/>
          <p:nvPr userDrawn="1"/>
        </p:nvSpPr>
        <p:spPr>
          <a:xfrm>
            <a:off x="326064" y="2757667"/>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tx2"/>
              </a:solidFill>
              <a:latin typeface="Corbel" panose="020B0503020204020204" pitchFamily="34" charset="0"/>
            </a:endParaRPr>
          </a:p>
        </p:txBody>
      </p:sp>
      <p:sp>
        <p:nvSpPr>
          <p:cNvPr id="56" name="Marcador de texto 2">
            <a:extLst>
              <a:ext uri="{FF2B5EF4-FFF2-40B4-BE49-F238E27FC236}">
                <a16:creationId xmlns:a16="http://schemas.microsoft.com/office/drawing/2014/main" id="{E3EF388A-6C68-C400-1D9D-CEB45582858F}"/>
              </a:ext>
            </a:extLst>
          </p:cNvPr>
          <p:cNvSpPr>
            <a:spLocks noGrp="1"/>
          </p:cNvSpPr>
          <p:nvPr>
            <p:ph type="body" sz="quarter" idx="21" hasCustomPrompt="1"/>
          </p:nvPr>
        </p:nvSpPr>
        <p:spPr>
          <a:xfrm>
            <a:off x="1027813" y="3635444"/>
            <a:ext cx="328402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57" name="Marcador de texto 2">
            <a:extLst>
              <a:ext uri="{FF2B5EF4-FFF2-40B4-BE49-F238E27FC236}">
                <a16:creationId xmlns:a16="http://schemas.microsoft.com/office/drawing/2014/main" id="{08205B59-A406-D5D7-0E19-6CF26A6B98B4}"/>
              </a:ext>
            </a:extLst>
          </p:cNvPr>
          <p:cNvSpPr>
            <a:spLocks noGrp="1"/>
          </p:cNvSpPr>
          <p:nvPr>
            <p:ph type="body" sz="quarter" idx="22" hasCustomPrompt="1"/>
          </p:nvPr>
        </p:nvSpPr>
        <p:spPr>
          <a:xfrm>
            <a:off x="1027813" y="3846377"/>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58" name="Elipse 57">
            <a:extLst>
              <a:ext uri="{FF2B5EF4-FFF2-40B4-BE49-F238E27FC236}">
                <a16:creationId xmlns:a16="http://schemas.microsoft.com/office/drawing/2014/main" id="{6A9A5F88-5B36-2712-8BC1-823A41BBD2DC}"/>
              </a:ext>
            </a:extLst>
          </p:cNvPr>
          <p:cNvSpPr/>
          <p:nvPr userDrawn="1"/>
        </p:nvSpPr>
        <p:spPr>
          <a:xfrm>
            <a:off x="326064" y="3616672"/>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tx2"/>
              </a:solidFill>
              <a:latin typeface="Corbel" panose="020B0503020204020204" pitchFamily="34" charset="0"/>
            </a:endParaRPr>
          </a:p>
        </p:txBody>
      </p:sp>
      <p:sp>
        <p:nvSpPr>
          <p:cNvPr id="60" name="Marcador de texto 2">
            <a:extLst>
              <a:ext uri="{FF2B5EF4-FFF2-40B4-BE49-F238E27FC236}">
                <a16:creationId xmlns:a16="http://schemas.microsoft.com/office/drawing/2014/main" id="{6E57D2E6-8FFF-2B37-164B-3A0884BAE661}"/>
              </a:ext>
            </a:extLst>
          </p:cNvPr>
          <p:cNvSpPr>
            <a:spLocks noGrp="1"/>
          </p:cNvSpPr>
          <p:nvPr>
            <p:ph type="body" sz="quarter" idx="23" hasCustomPrompt="1"/>
          </p:nvPr>
        </p:nvSpPr>
        <p:spPr>
          <a:xfrm>
            <a:off x="5532133" y="1053673"/>
            <a:ext cx="328402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61" name="Marcador de texto 2">
            <a:extLst>
              <a:ext uri="{FF2B5EF4-FFF2-40B4-BE49-F238E27FC236}">
                <a16:creationId xmlns:a16="http://schemas.microsoft.com/office/drawing/2014/main" id="{84C96157-6D55-B610-69A0-B4F62488FCD6}"/>
              </a:ext>
            </a:extLst>
          </p:cNvPr>
          <p:cNvSpPr>
            <a:spLocks noGrp="1"/>
          </p:cNvSpPr>
          <p:nvPr>
            <p:ph type="body" sz="quarter" idx="24" hasCustomPrompt="1"/>
          </p:nvPr>
        </p:nvSpPr>
        <p:spPr>
          <a:xfrm>
            <a:off x="5532133" y="1264606"/>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62" name="Elipse 61">
            <a:extLst>
              <a:ext uri="{FF2B5EF4-FFF2-40B4-BE49-F238E27FC236}">
                <a16:creationId xmlns:a16="http://schemas.microsoft.com/office/drawing/2014/main" id="{E48C4F6B-E0E9-C130-CCA2-F9071BFE7D71}"/>
              </a:ext>
            </a:extLst>
          </p:cNvPr>
          <p:cNvSpPr/>
          <p:nvPr userDrawn="1"/>
        </p:nvSpPr>
        <p:spPr>
          <a:xfrm>
            <a:off x="4830384" y="1034901"/>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tx2"/>
              </a:solidFill>
              <a:latin typeface="Corbel" panose="020B0503020204020204" pitchFamily="34" charset="0"/>
            </a:endParaRPr>
          </a:p>
        </p:txBody>
      </p:sp>
      <p:sp>
        <p:nvSpPr>
          <p:cNvPr id="64" name="Marcador de texto 2">
            <a:extLst>
              <a:ext uri="{FF2B5EF4-FFF2-40B4-BE49-F238E27FC236}">
                <a16:creationId xmlns:a16="http://schemas.microsoft.com/office/drawing/2014/main" id="{1ACA5C78-9C35-E508-676D-77E1823A707D}"/>
              </a:ext>
            </a:extLst>
          </p:cNvPr>
          <p:cNvSpPr>
            <a:spLocks noGrp="1"/>
          </p:cNvSpPr>
          <p:nvPr>
            <p:ph type="body" sz="quarter" idx="25" hasCustomPrompt="1"/>
          </p:nvPr>
        </p:nvSpPr>
        <p:spPr>
          <a:xfrm>
            <a:off x="5532133" y="1912343"/>
            <a:ext cx="328402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65" name="Marcador de texto 2">
            <a:extLst>
              <a:ext uri="{FF2B5EF4-FFF2-40B4-BE49-F238E27FC236}">
                <a16:creationId xmlns:a16="http://schemas.microsoft.com/office/drawing/2014/main" id="{12D7C2E1-CF19-63C2-70DA-F1F9E1EB5249}"/>
              </a:ext>
            </a:extLst>
          </p:cNvPr>
          <p:cNvSpPr>
            <a:spLocks noGrp="1"/>
          </p:cNvSpPr>
          <p:nvPr>
            <p:ph type="body" sz="quarter" idx="26" hasCustomPrompt="1"/>
          </p:nvPr>
        </p:nvSpPr>
        <p:spPr>
          <a:xfrm>
            <a:off x="5532133" y="2123276"/>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66" name="Elipse 65">
            <a:extLst>
              <a:ext uri="{FF2B5EF4-FFF2-40B4-BE49-F238E27FC236}">
                <a16:creationId xmlns:a16="http://schemas.microsoft.com/office/drawing/2014/main" id="{F5FFB55D-8211-E2F9-B7B8-5A71CF01DA85}"/>
              </a:ext>
            </a:extLst>
          </p:cNvPr>
          <p:cNvSpPr/>
          <p:nvPr userDrawn="1"/>
        </p:nvSpPr>
        <p:spPr>
          <a:xfrm>
            <a:off x="4830384" y="1893571"/>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tx2"/>
              </a:solidFill>
              <a:latin typeface="Corbel" panose="020B0503020204020204" pitchFamily="34" charset="0"/>
            </a:endParaRPr>
          </a:p>
        </p:txBody>
      </p:sp>
      <p:sp>
        <p:nvSpPr>
          <p:cNvPr id="68" name="Marcador de texto 2">
            <a:extLst>
              <a:ext uri="{FF2B5EF4-FFF2-40B4-BE49-F238E27FC236}">
                <a16:creationId xmlns:a16="http://schemas.microsoft.com/office/drawing/2014/main" id="{0223F5E0-5338-8B13-6C0A-23A5CABA3289}"/>
              </a:ext>
            </a:extLst>
          </p:cNvPr>
          <p:cNvSpPr>
            <a:spLocks noGrp="1"/>
          </p:cNvSpPr>
          <p:nvPr>
            <p:ph type="body" sz="quarter" idx="27" hasCustomPrompt="1"/>
          </p:nvPr>
        </p:nvSpPr>
        <p:spPr>
          <a:xfrm>
            <a:off x="5532133" y="2776439"/>
            <a:ext cx="328402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69" name="Marcador de texto 2">
            <a:extLst>
              <a:ext uri="{FF2B5EF4-FFF2-40B4-BE49-F238E27FC236}">
                <a16:creationId xmlns:a16="http://schemas.microsoft.com/office/drawing/2014/main" id="{3E28368F-E966-76F6-A54B-6BC96DDE1CB2}"/>
              </a:ext>
            </a:extLst>
          </p:cNvPr>
          <p:cNvSpPr>
            <a:spLocks noGrp="1"/>
          </p:cNvSpPr>
          <p:nvPr>
            <p:ph type="body" sz="quarter" idx="28" hasCustomPrompt="1"/>
          </p:nvPr>
        </p:nvSpPr>
        <p:spPr>
          <a:xfrm>
            <a:off x="5532133" y="2987372"/>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70" name="Elipse 69">
            <a:extLst>
              <a:ext uri="{FF2B5EF4-FFF2-40B4-BE49-F238E27FC236}">
                <a16:creationId xmlns:a16="http://schemas.microsoft.com/office/drawing/2014/main" id="{07F22750-E99C-838C-DCF9-527312B49E8C}"/>
              </a:ext>
            </a:extLst>
          </p:cNvPr>
          <p:cNvSpPr/>
          <p:nvPr userDrawn="1"/>
        </p:nvSpPr>
        <p:spPr>
          <a:xfrm>
            <a:off x="4830384" y="2757667"/>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tx2"/>
              </a:solidFill>
              <a:latin typeface="Corbel" panose="020B0503020204020204" pitchFamily="34" charset="0"/>
            </a:endParaRPr>
          </a:p>
        </p:txBody>
      </p:sp>
      <p:sp>
        <p:nvSpPr>
          <p:cNvPr id="72" name="Marcador de texto 2">
            <a:extLst>
              <a:ext uri="{FF2B5EF4-FFF2-40B4-BE49-F238E27FC236}">
                <a16:creationId xmlns:a16="http://schemas.microsoft.com/office/drawing/2014/main" id="{2AD09631-AF15-B258-40F4-1A1BC28CDF97}"/>
              </a:ext>
            </a:extLst>
          </p:cNvPr>
          <p:cNvSpPr>
            <a:spLocks noGrp="1"/>
          </p:cNvSpPr>
          <p:nvPr>
            <p:ph type="body" sz="quarter" idx="29" hasCustomPrompt="1"/>
          </p:nvPr>
        </p:nvSpPr>
        <p:spPr>
          <a:xfrm>
            <a:off x="5532133" y="3635444"/>
            <a:ext cx="3284027" cy="18953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1"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73" name="Marcador de texto 2">
            <a:extLst>
              <a:ext uri="{FF2B5EF4-FFF2-40B4-BE49-F238E27FC236}">
                <a16:creationId xmlns:a16="http://schemas.microsoft.com/office/drawing/2014/main" id="{158641E5-A996-1A1D-B9EC-BA25BBC11A08}"/>
              </a:ext>
            </a:extLst>
          </p:cNvPr>
          <p:cNvSpPr>
            <a:spLocks noGrp="1"/>
          </p:cNvSpPr>
          <p:nvPr>
            <p:ph type="body" sz="quarter" idx="30" hasCustomPrompt="1"/>
          </p:nvPr>
        </p:nvSpPr>
        <p:spPr>
          <a:xfrm>
            <a:off x="5532133" y="3846377"/>
            <a:ext cx="3260651" cy="39267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100" b="0" i="0" spc="-30" baseline="0">
                <a:solidFill>
                  <a:schemeClr val="tx2"/>
                </a:solidFill>
                <a:latin typeface="Corbel" panose="020B0503020204020204" pitchFamily="34" charset="0"/>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a:t>
            </a:r>
          </a:p>
        </p:txBody>
      </p:sp>
      <p:sp>
        <p:nvSpPr>
          <p:cNvPr id="74" name="Elipse 73">
            <a:extLst>
              <a:ext uri="{FF2B5EF4-FFF2-40B4-BE49-F238E27FC236}">
                <a16:creationId xmlns:a16="http://schemas.microsoft.com/office/drawing/2014/main" id="{6ABEC248-6FD9-B90A-41D2-B0B8505A5B1C}"/>
              </a:ext>
            </a:extLst>
          </p:cNvPr>
          <p:cNvSpPr/>
          <p:nvPr userDrawn="1"/>
        </p:nvSpPr>
        <p:spPr>
          <a:xfrm>
            <a:off x="4830384" y="3616672"/>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solidFill>
                <a:schemeClr val="tx2"/>
              </a:solidFill>
              <a:latin typeface="Corbel" panose="020B0503020204020204" pitchFamily="34" charset="0"/>
            </a:endParaRPr>
          </a:p>
        </p:txBody>
      </p:sp>
      <p:sp>
        <p:nvSpPr>
          <p:cNvPr id="5" name="Marcador de texto 9">
            <a:extLst>
              <a:ext uri="{FF2B5EF4-FFF2-40B4-BE49-F238E27FC236}">
                <a16:creationId xmlns:a16="http://schemas.microsoft.com/office/drawing/2014/main" id="{ECA642BE-0D18-22DB-1FFD-860ADF59A462}"/>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Corbel" panose="020B0503020204020204" pitchFamily="34" charset="0"/>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E70F704A-7576-6B56-D81A-019E528AC0DA}"/>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11887798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 Text + Image">
    <p:bg>
      <p:bgPr>
        <a:solidFill>
          <a:schemeClr val="bg2"/>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12397" y="962231"/>
            <a:ext cx="3809660" cy="27444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14" name="Marcador de posición de imagen 30">
            <a:extLst>
              <a:ext uri="{FF2B5EF4-FFF2-40B4-BE49-F238E27FC236}">
                <a16:creationId xmlns:a16="http://schemas.microsoft.com/office/drawing/2014/main" id="{4BAEC355-8546-4927-D92D-9B2E047ECA8D}"/>
              </a:ext>
            </a:extLst>
          </p:cNvPr>
          <p:cNvSpPr>
            <a:spLocks noGrp="1" noChangeAspect="1"/>
          </p:cNvSpPr>
          <p:nvPr>
            <p:ph type="pic" sz="quarter" idx="15" hasCustomPrompt="1"/>
          </p:nvPr>
        </p:nvSpPr>
        <p:spPr>
          <a:xfrm>
            <a:off x="4484688" y="0"/>
            <a:ext cx="4659312" cy="5143500"/>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IMAGE</a:t>
            </a:r>
          </a:p>
        </p:txBody>
      </p:sp>
      <p:sp>
        <p:nvSpPr>
          <p:cNvPr id="6" name="Marcador de texto 9">
            <a:extLst>
              <a:ext uri="{FF2B5EF4-FFF2-40B4-BE49-F238E27FC236}">
                <a16:creationId xmlns:a16="http://schemas.microsoft.com/office/drawing/2014/main" id="{AF3348F3-25D2-FA35-356D-791B84425DAA}"/>
              </a:ext>
            </a:extLst>
          </p:cNvPr>
          <p:cNvSpPr>
            <a:spLocks noGrp="1"/>
          </p:cNvSpPr>
          <p:nvPr>
            <p:ph type="body" sz="quarter" idx="11" hasCustomPrompt="1"/>
          </p:nvPr>
        </p:nvSpPr>
        <p:spPr>
          <a:xfrm>
            <a:off x="324985" y="319316"/>
            <a:ext cx="3801341" cy="400110"/>
          </a:xfrm>
          <a:prstGeom prst="rect">
            <a:avLst/>
          </a:prstGeom>
        </p:spPr>
        <p:txBody>
          <a:bodyPr wrap="square" lIns="0" tIns="0" rIns="0" bIns="0">
            <a:spAutoFit/>
          </a:bodyPr>
          <a:lstStyle>
            <a:lvl1pPr marL="0" indent="0">
              <a:buNone/>
              <a:defRPr sz="2600" b="1" i="0" spc="-40" baseline="0">
                <a:solidFill>
                  <a:schemeClr val="tx2"/>
                </a:solidFill>
                <a:latin typeface="Corbel" panose="020B0503020204020204" pitchFamily="34" charset="0"/>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2" name="Imagen 1">
            <a:extLst>
              <a:ext uri="{FF2B5EF4-FFF2-40B4-BE49-F238E27FC236}">
                <a16:creationId xmlns:a16="http://schemas.microsoft.com/office/drawing/2014/main" id="{D67E808C-2A95-846D-C653-8E32EFC8565A}"/>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2543054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solidFill>
        <a:effectLst/>
      </p:bgPr>
    </p:bg>
    <p:spTree>
      <p:nvGrpSpPr>
        <p:cNvPr id="1" name=""/>
        <p:cNvGrpSpPr/>
        <p:nvPr/>
      </p:nvGrpSpPr>
      <p:grpSpPr>
        <a:xfrm>
          <a:off x="0" y="0"/>
          <a:ext cx="0" cy="0"/>
          <a:chOff x="0" y="0"/>
          <a:chExt cx="0" cy="0"/>
        </a:xfrm>
      </p:grpSpPr>
      <p:sp>
        <p:nvSpPr>
          <p:cNvPr id="12" name="Text Placeholder 13"/>
          <p:cNvSpPr>
            <a:spLocks noGrp="1"/>
          </p:cNvSpPr>
          <p:nvPr>
            <p:ph type="body" sz="quarter" idx="11" hasCustomPrompt="1"/>
          </p:nvPr>
        </p:nvSpPr>
        <p:spPr>
          <a:xfrm>
            <a:off x="346756" y="3289583"/>
            <a:ext cx="4360862" cy="169277"/>
          </a:xfrm>
          <a:prstGeom prst="rect">
            <a:avLst/>
          </a:prstGeom>
        </p:spPr>
        <p:txBody>
          <a:bodyPr lIns="0" tIns="0" rIns="0" bIns="0" anchor="ctr" anchorCtr="0">
            <a:spAutoFit/>
          </a:bodyPr>
          <a:lstStyle>
            <a:lvl1pPr marL="0" indent="0">
              <a:buNone/>
              <a:defRPr sz="1100" b="1" i="0">
                <a:solidFill>
                  <a:schemeClr val="tx2"/>
                </a:solidFill>
                <a:latin typeface="+mj-lt"/>
              </a:defRPr>
            </a:lvl1pPr>
          </a:lstStyle>
          <a:p>
            <a:pPr lvl="0"/>
            <a:r>
              <a:rPr lang="en-US" dirty="0"/>
              <a:t>PRESENTED BY:</a:t>
            </a:r>
          </a:p>
        </p:txBody>
      </p:sp>
      <p:sp>
        <p:nvSpPr>
          <p:cNvPr id="20" name="Rectángulo 19">
            <a:extLst>
              <a:ext uri="{FF2B5EF4-FFF2-40B4-BE49-F238E27FC236}">
                <a16:creationId xmlns:a16="http://schemas.microsoft.com/office/drawing/2014/main" id="{49B6B217-B582-4EB8-ADBA-C11408698A5A}"/>
              </a:ext>
            </a:extLst>
          </p:cNvPr>
          <p:cNvSpPr/>
          <p:nvPr userDrawn="1"/>
        </p:nvSpPr>
        <p:spPr>
          <a:xfrm>
            <a:off x="237899" y="4567228"/>
            <a:ext cx="2606901" cy="400110"/>
          </a:xfrm>
          <a:prstGeom prst="rect">
            <a:avLst/>
          </a:prstGeom>
        </p:spPr>
        <p:txBody>
          <a:bodyPr wrap="square">
            <a:spAutoFit/>
          </a:bodyPr>
          <a:lstStyle/>
          <a:p>
            <a:pPr algn="l"/>
            <a:r>
              <a:rPr lang="en-US" sz="500" b="0" baseline="0" dirty="0">
                <a:solidFill>
                  <a:schemeClr val="tx2"/>
                </a:solidFill>
                <a:effectLst/>
                <a:latin typeface="+mn-lt"/>
                <a:ea typeface="Times New Roman" panose="02020603050405020304" pitchFamily="18" charset="0"/>
                <a:cs typeface="Times New Roman" panose="02020603050405020304" pitchFamily="18" charset="0"/>
              </a:rPr>
              <a:t>The project is supported by the Circular Bio-based Europe Joint Undertaking and its members. Funded by the European Union. Views and opinions expressed are however those of the author(s) only and do not necessarily reflect those of the European Union or CBE JU. Neither the European Union nor the CBE JU can be held responsible for them. </a:t>
            </a:r>
          </a:p>
        </p:txBody>
      </p:sp>
      <p:sp>
        <p:nvSpPr>
          <p:cNvPr id="6" name="Title 1">
            <a:extLst>
              <a:ext uri="{FF2B5EF4-FFF2-40B4-BE49-F238E27FC236}">
                <a16:creationId xmlns:a16="http://schemas.microsoft.com/office/drawing/2014/main" id="{A6F160A9-6245-FC74-14BA-1BB208333859}"/>
              </a:ext>
            </a:extLst>
          </p:cNvPr>
          <p:cNvSpPr>
            <a:spLocks noGrp="1"/>
          </p:cNvSpPr>
          <p:nvPr>
            <p:ph type="title" hasCustomPrompt="1"/>
          </p:nvPr>
        </p:nvSpPr>
        <p:spPr>
          <a:xfrm>
            <a:off x="332242" y="1205709"/>
            <a:ext cx="5959701" cy="1107996"/>
          </a:xfrm>
          <a:prstGeom prst="rect">
            <a:avLst/>
          </a:prstGeom>
        </p:spPr>
        <p:txBody>
          <a:bodyPr wrap="square" lIns="0" tIns="0" rIns="0" bIns="0" anchor="ctr" anchorCtr="0">
            <a:spAutoFit/>
          </a:bodyPr>
          <a:lstStyle>
            <a:lvl1pPr algn="l">
              <a:defRPr sz="3600" b="1" i="0" spc="-40" baseline="0">
                <a:solidFill>
                  <a:schemeClr val="tx2"/>
                </a:solidFill>
                <a:latin typeface="+mj-lt"/>
                <a:ea typeface="Manrope" pitchFamily="2" charset="0"/>
              </a:defRPr>
            </a:lvl1pPr>
          </a:lstStyle>
          <a:p>
            <a:r>
              <a:rPr lang="en-US" dirty="0"/>
              <a:t>Click To Edit Title</a:t>
            </a:r>
            <a:br>
              <a:rPr lang="en-US" dirty="0"/>
            </a:br>
            <a:r>
              <a:rPr lang="en-US" dirty="0"/>
              <a:t>in two lines</a:t>
            </a:r>
          </a:p>
        </p:txBody>
      </p:sp>
      <p:sp>
        <p:nvSpPr>
          <p:cNvPr id="7" name="Text Placeholder 9">
            <a:extLst>
              <a:ext uri="{FF2B5EF4-FFF2-40B4-BE49-F238E27FC236}">
                <a16:creationId xmlns:a16="http://schemas.microsoft.com/office/drawing/2014/main" id="{C53DE025-95C9-0247-E3F1-C24DBC2E7EF5}"/>
              </a:ext>
            </a:extLst>
          </p:cNvPr>
          <p:cNvSpPr>
            <a:spLocks noGrp="1"/>
          </p:cNvSpPr>
          <p:nvPr>
            <p:ph type="body" sz="quarter" idx="12" hasCustomPrompt="1"/>
          </p:nvPr>
        </p:nvSpPr>
        <p:spPr>
          <a:xfrm>
            <a:off x="346757" y="2453547"/>
            <a:ext cx="4871130" cy="276999"/>
          </a:xfrm>
          <a:prstGeom prst="rect">
            <a:avLst/>
          </a:prstGeom>
        </p:spPr>
        <p:txBody>
          <a:bodyPr wrap="square" lIns="0" tIns="0" rIns="0" bIns="0" anchor="ctr" anchorCtr="0">
            <a:spAutoFit/>
          </a:bodyPr>
          <a:lstStyle>
            <a:lvl1pPr marL="0" indent="0">
              <a:buNone/>
              <a:defRPr sz="1800" b="0" i="0" spc="-30" baseline="0">
                <a:solidFill>
                  <a:schemeClr val="tx2"/>
                </a:solidFill>
                <a:latin typeface="+mj-lt"/>
                <a:ea typeface="Manrope" pitchFamily="2" charset="0"/>
              </a:defRPr>
            </a:lvl1pPr>
          </a:lstStyle>
          <a:p>
            <a:r>
              <a:rPr lang="en-US" dirty="0"/>
              <a:t>Click to Edit Optional Subtitle</a:t>
            </a:r>
          </a:p>
        </p:txBody>
      </p:sp>
      <p:pic>
        <p:nvPicPr>
          <p:cNvPr id="9" name="Imagen 8">
            <a:extLst>
              <a:ext uri="{FF2B5EF4-FFF2-40B4-BE49-F238E27FC236}">
                <a16:creationId xmlns:a16="http://schemas.microsoft.com/office/drawing/2014/main" id="{F6F560CC-3A61-F26C-A29C-4C377EA151F6}"/>
              </a:ext>
            </a:extLst>
          </p:cNvPr>
          <p:cNvPicPr>
            <a:picLocks noChangeAspect="1"/>
          </p:cNvPicPr>
          <p:nvPr userDrawn="1"/>
        </p:nvPicPr>
        <p:blipFill>
          <a:blip r:embed="rId2"/>
          <a:stretch>
            <a:fillRect/>
          </a:stretch>
        </p:blipFill>
        <p:spPr>
          <a:xfrm>
            <a:off x="346756" y="326916"/>
            <a:ext cx="1825423" cy="308084"/>
          </a:xfrm>
          <a:prstGeom prst="rect">
            <a:avLst/>
          </a:prstGeom>
        </p:spPr>
      </p:pic>
      <p:pic>
        <p:nvPicPr>
          <p:cNvPr id="10" name="Imagen 9">
            <a:extLst>
              <a:ext uri="{FF2B5EF4-FFF2-40B4-BE49-F238E27FC236}">
                <a16:creationId xmlns:a16="http://schemas.microsoft.com/office/drawing/2014/main" id="{66D68660-BBCF-C315-F4AB-122A161179C5}"/>
              </a:ext>
            </a:extLst>
          </p:cNvPr>
          <p:cNvPicPr>
            <a:picLocks noChangeAspect="1"/>
          </p:cNvPicPr>
          <p:nvPr userDrawn="1"/>
        </p:nvPicPr>
        <p:blipFill>
          <a:blip r:embed="rId3"/>
          <a:stretch>
            <a:fillRect/>
          </a:stretch>
        </p:blipFill>
        <p:spPr>
          <a:xfrm>
            <a:off x="4007757" y="0"/>
            <a:ext cx="5143500" cy="5143500"/>
          </a:xfrm>
          <a:prstGeom prst="rect">
            <a:avLst/>
          </a:prstGeom>
        </p:spPr>
      </p:pic>
      <p:pic>
        <p:nvPicPr>
          <p:cNvPr id="3" name="Imagen 2">
            <a:extLst>
              <a:ext uri="{FF2B5EF4-FFF2-40B4-BE49-F238E27FC236}">
                <a16:creationId xmlns:a16="http://schemas.microsoft.com/office/drawing/2014/main" id="{8DE55BDD-9391-31B4-8EDA-3F22F744FD18}"/>
              </a:ext>
            </a:extLst>
          </p:cNvPr>
          <p:cNvPicPr>
            <a:picLocks noChangeAspect="1"/>
          </p:cNvPicPr>
          <p:nvPr userDrawn="1"/>
        </p:nvPicPr>
        <p:blipFill>
          <a:blip r:embed="rId4"/>
          <a:stretch>
            <a:fillRect/>
          </a:stretch>
        </p:blipFill>
        <p:spPr>
          <a:xfrm>
            <a:off x="330022" y="4198952"/>
            <a:ext cx="1437232" cy="305991"/>
          </a:xfrm>
          <a:prstGeom prst="rect">
            <a:avLst/>
          </a:prstGeom>
        </p:spPr>
      </p:pic>
    </p:spTree>
    <p:extLst>
      <p:ext uri="{BB962C8B-B14F-4D97-AF65-F5344CB8AC3E}">
        <p14:creationId xmlns:p14="http://schemas.microsoft.com/office/powerpoint/2010/main" val="13240395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mall Title + Text + Image">
    <p:bg>
      <p:bgPr>
        <a:solidFill>
          <a:schemeClr val="bg2"/>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12397" y="628200"/>
            <a:ext cx="3809660" cy="27444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12" name="CuadroTexto 11">
            <a:extLst>
              <a:ext uri="{FF2B5EF4-FFF2-40B4-BE49-F238E27FC236}">
                <a16:creationId xmlns:a16="http://schemas.microsoft.com/office/drawing/2014/main" id="{339A4862-F526-E4D5-312A-DC489569090E}"/>
              </a:ext>
            </a:extLst>
          </p:cNvPr>
          <p:cNvSpPr txBox="1"/>
          <p:nvPr userDrawn="1"/>
        </p:nvSpPr>
        <p:spPr>
          <a:xfrm>
            <a:off x="8287657" y="4748685"/>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10" name="Marcador de texto 2">
            <a:extLst>
              <a:ext uri="{FF2B5EF4-FFF2-40B4-BE49-F238E27FC236}">
                <a16:creationId xmlns:a16="http://schemas.microsoft.com/office/drawing/2014/main" id="{295365AD-E387-B1EE-FDEF-28B31AAFBCC7}"/>
              </a:ext>
            </a:extLst>
          </p:cNvPr>
          <p:cNvSpPr>
            <a:spLocks noGrp="1"/>
          </p:cNvSpPr>
          <p:nvPr>
            <p:ph type="body" sz="quarter" idx="13" hasCustomPrompt="1"/>
          </p:nvPr>
        </p:nvSpPr>
        <p:spPr>
          <a:xfrm>
            <a:off x="312397" y="335268"/>
            <a:ext cx="3809660" cy="258532"/>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1" i="0" spc="-4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a:t>SMALL TITLE</a:t>
            </a:r>
          </a:p>
        </p:txBody>
      </p:sp>
      <p:sp>
        <p:nvSpPr>
          <p:cNvPr id="32" name="Marcador de posición de imagen 30">
            <a:extLst>
              <a:ext uri="{FF2B5EF4-FFF2-40B4-BE49-F238E27FC236}">
                <a16:creationId xmlns:a16="http://schemas.microsoft.com/office/drawing/2014/main" id="{BBF5CBDD-1994-0DB9-BA53-FBEE1179224C}"/>
              </a:ext>
            </a:extLst>
          </p:cNvPr>
          <p:cNvSpPr>
            <a:spLocks noGrp="1" noChangeAspect="1"/>
          </p:cNvSpPr>
          <p:nvPr>
            <p:ph type="pic" sz="quarter" idx="15" hasCustomPrompt="1"/>
          </p:nvPr>
        </p:nvSpPr>
        <p:spPr>
          <a:xfrm>
            <a:off x="4484688" y="0"/>
            <a:ext cx="4659312" cy="5143500"/>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IMAGE</a:t>
            </a:r>
          </a:p>
        </p:txBody>
      </p:sp>
      <p:pic>
        <p:nvPicPr>
          <p:cNvPr id="4" name="Imagen 3">
            <a:extLst>
              <a:ext uri="{FF2B5EF4-FFF2-40B4-BE49-F238E27FC236}">
                <a16:creationId xmlns:a16="http://schemas.microsoft.com/office/drawing/2014/main" id="{A3A45FD0-D1E3-79F4-C145-0C134904B38F}"/>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17539072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Image">
    <p:bg>
      <p:bgPr>
        <a:solidFill>
          <a:schemeClr val="bg2"/>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12397" y="335268"/>
            <a:ext cx="3809660" cy="2934971"/>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6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12" name="CuadroTexto 11">
            <a:extLst>
              <a:ext uri="{FF2B5EF4-FFF2-40B4-BE49-F238E27FC236}">
                <a16:creationId xmlns:a16="http://schemas.microsoft.com/office/drawing/2014/main" id="{339A4862-F526-E4D5-312A-DC489569090E}"/>
              </a:ext>
            </a:extLst>
          </p:cNvPr>
          <p:cNvSpPr txBox="1"/>
          <p:nvPr userDrawn="1"/>
        </p:nvSpPr>
        <p:spPr>
          <a:xfrm>
            <a:off x="8287657" y="4748685"/>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5" name="Marcador de posición de imagen 30">
            <a:extLst>
              <a:ext uri="{FF2B5EF4-FFF2-40B4-BE49-F238E27FC236}">
                <a16:creationId xmlns:a16="http://schemas.microsoft.com/office/drawing/2014/main" id="{B3947B79-8760-57F7-3791-DB9946C8C6DB}"/>
              </a:ext>
            </a:extLst>
          </p:cNvPr>
          <p:cNvSpPr>
            <a:spLocks noGrp="1" noChangeAspect="1"/>
          </p:cNvSpPr>
          <p:nvPr>
            <p:ph type="pic" sz="quarter" idx="15" hasCustomPrompt="1"/>
          </p:nvPr>
        </p:nvSpPr>
        <p:spPr>
          <a:xfrm>
            <a:off x="4484688" y="0"/>
            <a:ext cx="4659312" cy="5143500"/>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IMAGE</a:t>
            </a:r>
          </a:p>
        </p:txBody>
      </p:sp>
      <p:pic>
        <p:nvPicPr>
          <p:cNvPr id="2" name="Imagen 1">
            <a:extLst>
              <a:ext uri="{FF2B5EF4-FFF2-40B4-BE49-F238E27FC236}">
                <a16:creationId xmlns:a16="http://schemas.microsoft.com/office/drawing/2014/main" id="{233513FC-D860-A4F7-926D-FFC1D55CF512}"/>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38087166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p:bg>
      <p:bgPr>
        <a:solidFill>
          <a:schemeClr val="bg2"/>
        </a:solidFill>
        <a:effectLst/>
      </p:bgPr>
    </p:bg>
    <p:spTree>
      <p:nvGrpSpPr>
        <p:cNvPr id="1" name=""/>
        <p:cNvGrpSpPr/>
        <p:nvPr/>
      </p:nvGrpSpPr>
      <p:grpSpPr>
        <a:xfrm>
          <a:off x="0" y="0"/>
          <a:ext cx="0" cy="0"/>
          <a:chOff x="0" y="0"/>
          <a:chExt cx="0" cy="0"/>
        </a:xfrm>
      </p:grpSpPr>
      <p:sp>
        <p:nvSpPr>
          <p:cNvPr id="2" name="Marcador de posición de imagen 30">
            <a:extLst>
              <a:ext uri="{FF2B5EF4-FFF2-40B4-BE49-F238E27FC236}">
                <a16:creationId xmlns:a16="http://schemas.microsoft.com/office/drawing/2014/main" id="{23CAF329-941F-FA2A-AF07-A5449CA89B10}"/>
              </a:ext>
            </a:extLst>
          </p:cNvPr>
          <p:cNvSpPr>
            <a:spLocks noGrp="1" noChangeAspect="1"/>
          </p:cNvSpPr>
          <p:nvPr>
            <p:ph type="pic" sz="quarter" idx="15" hasCustomPrompt="1"/>
          </p:nvPr>
        </p:nvSpPr>
        <p:spPr>
          <a:xfrm>
            <a:off x="0" y="0"/>
            <a:ext cx="9144000" cy="4437321"/>
          </a:xfrm>
          <a:prstGeom prst="rect">
            <a:avLst/>
          </a:prstGeom>
        </p:spPr>
        <p:txBody>
          <a:bodyPr/>
          <a:lstStyle>
            <a:lvl1pPr marL="0" indent="0">
              <a:buNone/>
              <a:defRPr sz="1000" b="0" i="0">
                <a:solidFill>
                  <a:schemeClr val="bg1">
                    <a:lumMod val="75000"/>
                  </a:schemeClr>
                </a:solidFill>
                <a:latin typeface="Manrope" pitchFamily="2" charset="0"/>
              </a:defRPr>
            </a:lvl1pPr>
          </a:lstStyle>
          <a:p>
            <a:r>
              <a:rPr lang="es-ES" dirty="0"/>
              <a:t>INSERT IMAGE</a:t>
            </a:r>
          </a:p>
        </p:txBody>
      </p:sp>
      <p:sp>
        <p:nvSpPr>
          <p:cNvPr id="3" name="CuadroTexto 2">
            <a:extLst>
              <a:ext uri="{FF2B5EF4-FFF2-40B4-BE49-F238E27FC236}">
                <a16:creationId xmlns:a16="http://schemas.microsoft.com/office/drawing/2014/main" id="{A1371CA6-BE11-AE10-B5ED-A73A8034A964}"/>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pic>
        <p:nvPicPr>
          <p:cNvPr id="4" name="Imagen 3">
            <a:extLst>
              <a:ext uri="{FF2B5EF4-FFF2-40B4-BE49-F238E27FC236}">
                <a16:creationId xmlns:a16="http://schemas.microsoft.com/office/drawing/2014/main" id="{FC06A868-D21D-E333-1E83-5F5AD250DBD8}"/>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34952278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 text + Graphic">
    <p:bg>
      <p:bgPr>
        <a:solidFill>
          <a:schemeClr val="bg2"/>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12397" y="962231"/>
            <a:ext cx="3809660" cy="27444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9" name="Marcador de gráfico 8">
            <a:extLst>
              <a:ext uri="{FF2B5EF4-FFF2-40B4-BE49-F238E27FC236}">
                <a16:creationId xmlns:a16="http://schemas.microsoft.com/office/drawing/2014/main" id="{7C10EB94-8761-EEBF-70D4-012C5259772F}"/>
              </a:ext>
            </a:extLst>
          </p:cNvPr>
          <p:cNvSpPr>
            <a:spLocks noGrp="1"/>
          </p:cNvSpPr>
          <p:nvPr>
            <p:ph type="chart" sz="quarter" idx="12" hasCustomPrompt="1"/>
          </p:nvPr>
        </p:nvSpPr>
        <p:spPr>
          <a:xfrm>
            <a:off x="4463824" y="962231"/>
            <a:ext cx="4375150" cy="3294743"/>
          </a:xfrm>
          <a:prstGeom prst="rect">
            <a:avLst/>
          </a:prstGeom>
        </p:spPr>
        <p:txBody>
          <a:bodyPr/>
          <a:lstStyle>
            <a:lvl1pPr marL="0" indent="0">
              <a:buNone/>
              <a:defRPr sz="1000" b="0" i="0">
                <a:solidFill>
                  <a:schemeClr val="tx2"/>
                </a:solidFill>
                <a:latin typeface="Corbel" panose="020B0503020204020204" pitchFamily="34" charset="0"/>
              </a:defRPr>
            </a:lvl1pPr>
          </a:lstStyle>
          <a:p>
            <a:r>
              <a:rPr lang="es-ES" dirty="0"/>
              <a:t>INSERT GRAPHIC</a:t>
            </a:r>
          </a:p>
        </p:txBody>
      </p:sp>
      <p:sp>
        <p:nvSpPr>
          <p:cNvPr id="4" name="CuadroTexto 3">
            <a:extLst>
              <a:ext uri="{FF2B5EF4-FFF2-40B4-BE49-F238E27FC236}">
                <a16:creationId xmlns:a16="http://schemas.microsoft.com/office/drawing/2014/main" id="{78ABB9A5-329C-506A-ED1B-7F2D6B166761}"/>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7" name="Marcador de texto 9">
            <a:extLst>
              <a:ext uri="{FF2B5EF4-FFF2-40B4-BE49-F238E27FC236}">
                <a16:creationId xmlns:a16="http://schemas.microsoft.com/office/drawing/2014/main" id="{1910939C-E154-B53A-E635-549262ACF8E7}"/>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Corbel" panose="020B0503020204020204" pitchFamily="34" charset="0"/>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2" name="Imagen 1">
            <a:extLst>
              <a:ext uri="{FF2B5EF4-FFF2-40B4-BE49-F238E27FC236}">
                <a16:creationId xmlns:a16="http://schemas.microsoft.com/office/drawing/2014/main" id="{42C96DD2-4E7D-F98C-E61D-DB48E25E6AD5}"/>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33653131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 Graphic">
    <p:bg>
      <p:bgPr>
        <a:solidFill>
          <a:schemeClr val="bg2"/>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12397" y="335268"/>
            <a:ext cx="3809660" cy="2744469"/>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0" i="0" spc="-3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2" name="Marcador de gráfico 8">
            <a:extLst>
              <a:ext uri="{FF2B5EF4-FFF2-40B4-BE49-F238E27FC236}">
                <a16:creationId xmlns:a16="http://schemas.microsoft.com/office/drawing/2014/main" id="{43990EE2-EFAA-B82B-E8DF-AE73CA3F50F7}"/>
              </a:ext>
            </a:extLst>
          </p:cNvPr>
          <p:cNvSpPr>
            <a:spLocks noGrp="1"/>
          </p:cNvSpPr>
          <p:nvPr>
            <p:ph type="chart" sz="quarter" idx="12" hasCustomPrompt="1"/>
          </p:nvPr>
        </p:nvSpPr>
        <p:spPr>
          <a:xfrm>
            <a:off x="4463824" y="335268"/>
            <a:ext cx="4375150" cy="4033532"/>
          </a:xfrm>
          <a:prstGeom prst="rect">
            <a:avLst/>
          </a:prstGeom>
        </p:spPr>
        <p:txBody>
          <a:bodyPr/>
          <a:lstStyle>
            <a:lvl1pPr marL="0" indent="0">
              <a:buNone/>
              <a:defRPr sz="1000" b="0" i="0">
                <a:solidFill>
                  <a:schemeClr val="tx2"/>
                </a:solidFill>
                <a:latin typeface="Corbel" panose="020B0503020204020204" pitchFamily="34" charset="0"/>
              </a:defRPr>
            </a:lvl1pPr>
          </a:lstStyle>
          <a:p>
            <a:r>
              <a:rPr lang="es-ES" dirty="0"/>
              <a:t>INSERT GRAPHIC</a:t>
            </a:r>
          </a:p>
        </p:txBody>
      </p:sp>
      <p:sp>
        <p:nvSpPr>
          <p:cNvPr id="4" name="CuadroTexto 3">
            <a:extLst>
              <a:ext uri="{FF2B5EF4-FFF2-40B4-BE49-F238E27FC236}">
                <a16:creationId xmlns:a16="http://schemas.microsoft.com/office/drawing/2014/main" id="{38AA4291-CCC3-BB00-18B6-06AD2C8C0AA4}"/>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pic>
        <p:nvPicPr>
          <p:cNvPr id="6" name="Imagen 5">
            <a:extLst>
              <a:ext uri="{FF2B5EF4-FFF2-40B4-BE49-F238E27FC236}">
                <a16:creationId xmlns:a16="http://schemas.microsoft.com/office/drawing/2014/main" id="{B83D2686-7A3F-6197-8EA4-0C7238DBF6FF}"/>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21105381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 text + 2 Graphics">
    <p:bg>
      <p:bgPr>
        <a:solidFill>
          <a:schemeClr val="bg2"/>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24985" y="957084"/>
            <a:ext cx="8491763" cy="698076"/>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tx2"/>
                </a:solidFill>
                <a:latin typeface="Corbel" panose="020B0503020204020204" pitchFamily="34" charset="0"/>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a:t>
            </a:r>
          </a:p>
        </p:txBody>
      </p:sp>
      <p:sp>
        <p:nvSpPr>
          <p:cNvPr id="2" name="Marcador de gráfico 8">
            <a:extLst>
              <a:ext uri="{FF2B5EF4-FFF2-40B4-BE49-F238E27FC236}">
                <a16:creationId xmlns:a16="http://schemas.microsoft.com/office/drawing/2014/main" id="{39BF900F-156C-9F49-D6F8-7C59ECB023A2}"/>
              </a:ext>
            </a:extLst>
          </p:cNvPr>
          <p:cNvSpPr>
            <a:spLocks noGrp="1"/>
          </p:cNvSpPr>
          <p:nvPr>
            <p:ph type="chart" sz="quarter" idx="12" hasCustomPrompt="1"/>
          </p:nvPr>
        </p:nvSpPr>
        <p:spPr>
          <a:xfrm>
            <a:off x="324985" y="2039257"/>
            <a:ext cx="4072844" cy="2344057"/>
          </a:xfrm>
          <a:prstGeom prst="rect">
            <a:avLst/>
          </a:prstGeom>
        </p:spPr>
        <p:txBody>
          <a:bodyPr/>
          <a:lstStyle>
            <a:lvl1pPr marL="0" indent="0">
              <a:buNone/>
              <a:defRPr sz="1000" b="0" i="0">
                <a:solidFill>
                  <a:schemeClr val="tx2"/>
                </a:solidFill>
                <a:latin typeface="Corbel" panose="020B0503020204020204" pitchFamily="34" charset="0"/>
              </a:defRPr>
            </a:lvl1pPr>
          </a:lstStyle>
          <a:p>
            <a:r>
              <a:rPr lang="es-ES" dirty="0"/>
              <a:t>INSERT GRAPHIC</a:t>
            </a:r>
          </a:p>
        </p:txBody>
      </p:sp>
      <p:sp>
        <p:nvSpPr>
          <p:cNvPr id="6" name="Marcador de gráfico 8">
            <a:extLst>
              <a:ext uri="{FF2B5EF4-FFF2-40B4-BE49-F238E27FC236}">
                <a16:creationId xmlns:a16="http://schemas.microsoft.com/office/drawing/2014/main" id="{F4312F56-266E-53E8-57D1-7908428FBD0E}"/>
              </a:ext>
            </a:extLst>
          </p:cNvPr>
          <p:cNvSpPr>
            <a:spLocks noGrp="1"/>
          </p:cNvSpPr>
          <p:nvPr>
            <p:ph type="chart" sz="quarter" idx="13" hasCustomPrompt="1"/>
          </p:nvPr>
        </p:nvSpPr>
        <p:spPr>
          <a:xfrm>
            <a:off x="4743904" y="2039257"/>
            <a:ext cx="4072844" cy="2344057"/>
          </a:xfrm>
          <a:prstGeom prst="rect">
            <a:avLst/>
          </a:prstGeom>
        </p:spPr>
        <p:txBody>
          <a:bodyPr/>
          <a:lstStyle>
            <a:lvl1pPr marL="0" indent="0">
              <a:buNone/>
              <a:defRPr sz="1000" b="0" i="0">
                <a:solidFill>
                  <a:schemeClr val="tx2"/>
                </a:solidFill>
                <a:latin typeface="Corbel" panose="020B0503020204020204" pitchFamily="34" charset="0"/>
              </a:defRPr>
            </a:lvl1pPr>
          </a:lstStyle>
          <a:p>
            <a:r>
              <a:rPr lang="es-ES" dirty="0"/>
              <a:t>INSERT GRAPHIC</a:t>
            </a:r>
          </a:p>
        </p:txBody>
      </p:sp>
      <p:cxnSp>
        <p:nvCxnSpPr>
          <p:cNvPr id="7" name="Conector recto 6">
            <a:extLst>
              <a:ext uri="{FF2B5EF4-FFF2-40B4-BE49-F238E27FC236}">
                <a16:creationId xmlns:a16="http://schemas.microsoft.com/office/drawing/2014/main" id="{C73A3115-D540-8205-D5D7-1DEABF365805}"/>
              </a:ext>
            </a:extLst>
          </p:cNvPr>
          <p:cNvCxnSpPr>
            <a:cxnSpLocks/>
          </p:cNvCxnSpPr>
          <p:nvPr userDrawn="1"/>
        </p:nvCxnSpPr>
        <p:spPr>
          <a:xfrm>
            <a:off x="4571999" y="2007144"/>
            <a:ext cx="0" cy="2397942"/>
          </a:xfrm>
          <a:prstGeom prst="line">
            <a:avLst/>
          </a:prstGeom>
          <a:ln w="3810">
            <a:solidFill>
              <a:srgbClr val="23553D"/>
            </a:solidFill>
          </a:ln>
        </p:spPr>
        <p:style>
          <a:lnRef idx="1">
            <a:schemeClr val="accent6"/>
          </a:lnRef>
          <a:fillRef idx="0">
            <a:schemeClr val="accent6"/>
          </a:fillRef>
          <a:effectRef idx="0">
            <a:schemeClr val="accent6"/>
          </a:effectRef>
          <a:fontRef idx="minor">
            <a:schemeClr val="tx1"/>
          </a:fontRef>
        </p:style>
      </p:cxnSp>
      <p:sp>
        <p:nvSpPr>
          <p:cNvPr id="4" name="CuadroTexto 3">
            <a:extLst>
              <a:ext uri="{FF2B5EF4-FFF2-40B4-BE49-F238E27FC236}">
                <a16:creationId xmlns:a16="http://schemas.microsoft.com/office/drawing/2014/main" id="{2F1BDFE9-4B4B-CCDD-48C9-FE277F0E18B0}"/>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11" name="Marcador de texto 9">
            <a:extLst>
              <a:ext uri="{FF2B5EF4-FFF2-40B4-BE49-F238E27FC236}">
                <a16:creationId xmlns:a16="http://schemas.microsoft.com/office/drawing/2014/main" id="{A054A635-EF36-5F08-3108-FC7371B4AE30}"/>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Corbel" panose="020B0503020204020204" pitchFamily="34" charset="0"/>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8" name="Imagen 7">
            <a:extLst>
              <a:ext uri="{FF2B5EF4-FFF2-40B4-BE49-F238E27FC236}">
                <a16:creationId xmlns:a16="http://schemas.microsoft.com/office/drawing/2014/main" id="{1DF6C21B-EC2F-552B-B50B-344E107B4FDE}"/>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18036633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 text + 3 Graphics">
    <p:bg>
      <p:bgPr>
        <a:solidFill>
          <a:schemeClr val="bg2"/>
        </a:solidFill>
        <a:effectLst/>
      </p:bgPr>
    </p:bg>
    <p:spTree>
      <p:nvGrpSpPr>
        <p:cNvPr id="1" name=""/>
        <p:cNvGrpSpPr/>
        <p:nvPr/>
      </p:nvGrpSpPr>
      <p:grpSpPr>
        <a:xfrm>
          <a:off x="0" y="0"/>
          <a:ext cx="0" cy="0"/>
          <a:chOff x="0" y="0"/>
          <a:chExt cx="0" cy="0"/>
        </a:xfrm>
      </p:grpSpPr>
      <p:sp>
        <p:nvSpPr>
          <p:cNvPr id="2" name="Marcador de gráfico 8">
            <a:extLst>
              <a:ext uri="{FF2B5EF4-FFF2-40B4-BE49-F238E27FC236}">
                <a16:creationId xmlns:a16="http://schemas.microsoft.com/office/drawing/2014/main" id="{39BF900F-156C-9F49-D6F8-7C59ECB023A2}"/>
              </a:ext>
            </a:extLst>
          </p:cNvPr>
          <p:cNvSpPr>
            <a:spLocks noGrp="1"/>
          </p:cNvSpPr>
          <p:nvPr>
            <p:ph type="chart" sz="quarter" idx="12" hasCustomPrompt="1"/>
          </p:nvPr>
        </p:nvSpPr>
        <p:spPr>
          <a:xfrm>
            <a:off x="324987" y="2053771"/>
            <a:ext cx="2606900" cy="2329543"/>
          </a:xfrm>
          <a:prstGeom prst="rect">
            <a:avLst/>
          </a:prstGeom>
        </p:spPr>
        <p:txBody>
          <a:bodyPr/>
          <a:lstStyle>
            <a:lvl1pPr marL="0" indent="0">
              <a:buNone/>
              <a:defRPr sz="1000" b="0" i="0">
                <a:solidFill>
                  <a:schemeClr val="tx2"/>
                </a:solidFill>
                <a:latin typeface="Corbel" panose="020B0503020204020204" pitchFamily="34" charset="0"/>
              </a:defRPr>
            </a:lvl1pPr>
          </a:lstStyle>
          <a:p>
            <a:r>
              <a:rPr lang="es-ES" dirty="0"/>
              <a:t>INSERT GRAPHIC</a:t>
            </a:r>
          </a:p>
        </p:txBody>
      </p:sp>
      <p:cxnSp>
        <p:nvCxnSpPr>
          <p:cNvPr id="13" name="Conector recto 12">
            <a:extLst>
              <a:ext uri="{FF2B5EF4-FFF2-40B4-BE49-F238E27FC236}">
                <a16:creationId xmlns:a16="http://schemas.microsoft.com/office/drawing/2014/main" id="{D3886135-7A2D-BF8E-B2BE-3C7390C32D05}"/>
              </a:ext>
            </a:extLst>
          </p:cNvPr>
          <p:cNvCxnSpPr>
            <a:cxnSpLocks/>
          </p:cNvCxnSpPr>
          <p:nvPr userDrawn="1"/>
        </p:nvCxnSpPr>
        <p:spPr>
          <a:xfrm>
            <a:off x="3091543" y="2021991"/>
            <a:ext cx="0" cy="2383095"/>
          </a:xfrm>
          <a:prstGeom prst="line">
            <a:avLst/>
          </a:prstGeom>
          <a:ln w="3810">
            <a:solidFill>
              <a:srgbClr val="23553D"/>
            </a:solidFill>
          </a:ln>
        </p:spPr>
        <p:style>
          <a:lnRef idx="1">
            <a:schemeClr val="accent6"/>
          </a:lnRef>
          <a:fillRef idx="0">
            <a:schemeClr val="accent6"/>
          </a:fillRef>
          <a:effectRef idx="0">
            <a:schemeClr val="accent6"/>
          </a:effectRef>
          <a:fontRef idx="minor">
            <a:schemeClr val="tx1"/>
          </a:fontRef>
        </p:style>
      </p:cxnSp>
      <p:cxnSp>
        <p:nvCxnSpPr>
          <p:cNvPr id="15" name="Conector recto 14">
            <a:extLst>
              <a:ext uri="{FF2B5EF4-FFF2-40B4-BE49-F238E27FC236}">
                <a16:creationId xmlns:a16="http://schemas.microsoft.com/office/drawing/2014/main" id="{1F21A637-E55F-B88F-1F4D-9D8012D06D9E}"/>
              </a:ext>
            </a:extLst>
          </p:cNvPr>
          <p:cNvCxnSpPr>
            <a:cxnSpLocks/>
          </p:cNvCxnSpPr>
          <p:nvPr userDrawn="1"/>
        </p:nvCxnSpPr>
        <p:spPr>
          <a:xfrm>
            <a:off x="6041188" y="2021991"/>
            <a:ext cx="0" cy="2383095"/>
          </a:xfrm>
          <a:prstGeom prst="line">
            <a:avLst/>
          </a:prstGeom>
          <a:ln w="3810">
            <a:solidFill>
              <a:srgbClr val="23553D"/>
            </a:solidFill>
          </a:ln>
        </p:spPr>
        <p:style>
          <a:lnRef idx="1">
            <a:schemeClr val="accent6"/>
          </a:lnRef>
          <a:fillRef idx="0">
            <a:schemeClr val="accent6"/>
          </a:fillRef>
          <a:effectRef idx="0">
            <a:schemeClr val="accent6"/>
          </a:effectRef>
          <a:fontRef idx="minor">
            <a:schemeClr val="tx1"/>
          </a:fontRef>
        </p:style>
      </p:cxnSp>
      <p:sp>
        <p:nvSpPr>
          <p:cNvPr id="16" name="Marcador de gráfico 8">
            <a:extLst>
              <a:ext uri="{FF2B5EF4-FFF2-40B4-BE49-F238E27FC236}">
                <a16:creationId xmlns:a16="http://schemas.microsoft.com/office/drawing/2014/main" id="{4AC9E3BC-2D54-26B3-AAA4-059852054D00}"/>
              </a:ext>
            </a:extLst>
          </p:cNvPr>
          <p:cNvSpPr>
            <a:spLocks noGrp="1"/>
          </p:cNvSpPr>
          <p:nvPr>
            <p:ph type="chart" sz="quarter" idx="15" hasCustomPrompt="1"/>
          </p:nvPr>
        </p:nvSpPr>
        <p:spPr>
          <a:xfrm>
            <a:off x="3268550" y="2053771"/>
            <a:ext cx="2606900" cy="2329543"/>
          </a:xfrm>
          <a:prstGeom prst="rect">
            <a:avLst/>
          </a:prstGeom>
        </p:spPr>
        <p:txBody>
          <a:bodyPr/>
          <a:lstStyle>
            <a:lvl1pPr marL="0" indent="0">
              <a:buNone/>
              <a:defRPr sz="1000" b="0" i="0">
                <a:solidFill>
                  <a:schemeClr val="tx2"/>
                </a:solidFill>
                <a:latin typeface="Corbel" panose="020B0503020204020204" pitchFamily="34" charset="0"/>
              </a:defRPr>
            </a:lvl1pPr>
          </a:lstStyle>
          <a:p>
            <a:r>
              <a:rPr lang="es-ES" dirty="0"/>
              <a:t>INSERT GRAPHIC</a:t>
            </a:r>
          </a:p>
        </p:txBody>
      </p:sp>
      <p:sp>
        <p:nvSpPr>
          <p:cNvPr id="17" name="Marcador de gráfico 8">
            <a:extLst>
              <a:ext uri="{FF2B5EF4-FFF2-40B4-BE49-F238E27FC236}">
                <a16:creationId xmlns:a16="http://schemas.microsoft.com/office/drawing/2014/main" id="{620FB383-3639-7157-7827-8B5CAAB0AD39}"/>
              </a:ext>
            </a:extLst>
          </p:cNvPr>
          <p:cNvSpPr>
            <a:spLocks noGrp="1"/>
          </p:cNvSpPr>
          <p:nvPr>
            <p:ph type="chart" sz="quarter" idx="16" hasCustomPrompt="1"/>
          </p:nvPr>
        </p:nvSpPr>
        <p:spPr>
          <a:xfrm>
            <a:off x="6209848" y="2053771"/>
            <a:ext cx="2606900" cy="2329543"/>
          </a:xfrm>
          <a:prstGeom prst="rect">
            <a:avLst/>
          </a:prstGeom>
        </p:spPr>
        <p:txBody>
          <a:bodyPr/>
          <a:lstStyle>
            <a:lvl1pPr marL="0" indent="0">
              <a:buNone/>
              <a:defRPr sz="1000" b="0" i="0">
                <a:solidFill>
                  <a:schemeClr val="tx2"/>
                </a:solidFill>
                <a:latin typeface="Corbel" panose="020B0503020204020204" pitchFamily="34" charset="0"/>
              </a:defRPr>
            </a:lvl1pPr>
          </a:lstStyle>
          <a:p>
            <a:r>
              <a:rPr lang="es-ES" dirty="0"/>
              <a:t>INSERT GRAPHIC</a:t>
            </a:r>
          </a:p>
        </p:txBody>
      </p:sp>
      <p:sp>
        <p:nvSpPr>
          <p:cNvPr id="4" name="CuadroTexto 3">
            <a:extLst>
              <a:ext uri="{FF2B5EF4-FFF2-40B4-BE49-F238E27FC236}">
                <a16:creationId xmlns:a16="http://schemas.microsoft.com/office/drawing/2014/main" id="{8F2BDE22-D686-72BC-CAD3-8920393A1474}"/>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7" name="Marcador de texto 2">
            <a:extLst>
              <a:ext uri="{FF2B5EF4-FFF2-40B4-BE49-F238E27FC236}">
                <a16:creationId xmlns:a16="http://schemas.microsoft.com/office/drawing/2014/main" id="{67A7DA5D-0A6F-F672-E5BA-22CE9CB9E978}"/>
              </a:ext>
            </a:extLst>
          </p:cNvPr>
          <p:cNvSpPr>
            <a:spLocks noGrp="1"/>
          </p:cNvSpPr>
          <p:nvPr>
            <p:ph type="body" sz="quarter" idx="10" hasCustomPrompt="1"/>
          </p:nvPr>
        </p:nvSpPr>
        <p:spPr>
          <a:xfrm>
            <a:off x="324985" y="957084"/>
            <a:ext cx="8491763" cy="698076"/>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300" b="0" i="0" spc="-30" baseline="0">
                <a:solidFill>
                  <a:schemeClr val="tx2"/>
                </a:solidFill>
                <a:latin typeface="Corbel" panose="020B0503020204020204" pitchFamily="34" charset="0"/>
                <a:cs typeface="Arial" panose="020B0604020202020204" pitchFamily="34" charset="0"/>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a:t>
            </a:r>
          </a:p>
        </p:txBody>
      </p:sp>
      <p:sp>
        <p:nvSpPr>
          <p:cNvPr id="8" name="Marcador de texto 9">
            <a:extLst>
              <a:ext uri="{FF2B5EF4-FFF2-40B4-BE49-F238E27FC236}">
                <a16:creationId xmlns:a16="http://schemas.microsoft.com/office/drawing/2014/main" id="{7D12B9C5-B98D-5698-714E-001DD47B39A0}"/>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Corbel" panose="020B0503020204020204" pitchFamily="34" charset="0"/>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3" name="Imagen 2">
            <a:extLst>
              <a:ext uri="{FF2B5EF4-FFF2-40B4-BE49-F238E27FC236}">
                <a16:creationId xmlns:a16="http://schemas.microsoft.com/office/drawing/2014/main" id="{CDB56114-97CF-C484-4749-8B7DAD4F6FE0}"/>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14195532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aphic">
    <p:bg>
      <p:bgPr>
        <a:solidFill>
          <a:schemeClr val="bg2"/>
        </a:solidFill>
        <a:effectLst/>
      </p:bgPr>
    </p:bg>
    <p:spTree>
      <p:nvGrpSpPr>
        <p:cNvPr id="1" name=""/>
        <p:cNvGrpSpPr/>
        <p:nvPr/>
      </p:nvGrpSpPr>
      <p:grpSpPr>
        <a:xfrm>
          <a:off x="0" y="0"/>
          <a:ext cx="0" cy="0"/>
          <a:chOff x="0" y="0"/>
          <a:chExt cx="0" cy="0"/>
        </a:xfrm>
      </p:grpSpPr>
      <p:sp>
        <p:nvSpPr>
          <p:cNvPr id="13" name="Marcador de gráfico 8">
            <a:extLst>
              <a:ext uri="{FF2B5EF4-FFF2-40B4-BE49-F238E27FC236}">
                <a16:creationId xmlns:a16="http://schemas.microsoft.com/office/drawing/2014/main" id="{C7923A78-13FD-DAD1-74B7-4DAC9162FD86}"/>
              </a:ext>
            </a:extLst>
          </p:cNvPr>
          <p:cNvSpPr>
            <a:spLocks noGrp="1"/>
          </p:cNvSpPr>
          <p:nvPr>
            <p:ph type="chart" sz="quarter" idx="12" hasCustomPrompt="1"/>
          </p:nvPr>
        </p:nvSpPr>
        <p:spPr>
          <a:xfrm>
            <a:off x="324985" y="950686"/>
            <a:ext cx="8492444" cy="3439885"/>
          </a:xfrm>
          <a:prstGeom prst="rect">
            <a:avLst/>
          </a:prstGeom>
        </p:spPr>
        <p:txBody>
          <a:bodyPr/>
          <a:lstStyle>
            <a:lvl1pPr marL="0" indent="0">
              <a:buNone/>
              <a:defRPr sz="1000" b="0" i="0">
                <a:solidFill>
                  <a:schemeClr val="tx2"/>
                </a:solidFill>
                <a:latin typeface="Corbel" panose="020B0503020204020204" pitchFamily="34" charset="0"/>
              </a:defRPr>
            </a:lvl1pPr>
          </a:lstStyle>
          <a:p>
            <a:r>
              <a:rPr lang="es-ES" dirty="0"/>
              <a:t>INSERT GRAPHIC</a:t>
            </a:r>
          </a:p>
        </p:txBody>
      </p:sp>
      <p:sp>
        <p:nvSpPr>
          <p:cNvPr id="2" name="CuadroTexto 1">
            <a:extLst>
              <a:ext uri="{FF2B5EF4-FFF2-40B4-BE49-F238E27FC236}">
                <a16:creationId xmlns:a16="http://schemas.microsoft.com/office/drawing/2014/main" id="{FBAB9547-AEB8-3F0C-4EBE-F59FC62D4F67}"/>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5" name="Marcador de texto 9">
            <a:extLst>
              <a:ext uri="{FF2B5EF4-FFF2-40B4-BE49-F238E27FC236}">
                <a16:creationId xmlns:a16="http://schemas.microsoft.com/office/drawing/2014/main" id="{5D23A618-A5B1-B0AF-2C16-49E6B413D1E2}"/>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Corbel" panose="020B0503020204020204" pitchFamily="34" charset="0"/>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CFE47324-F4DB-C17C-BDD8-D5D87BFBB496}"/>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37154860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bg2"/>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BAB9547-AEB8-3F0C-4EBE-F59FC62D4F67}"/>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5" name="Marcador de tabla 6">
            <a:extLst>
              <a:ext uri="{FF2B5EF4-FFF2-40B4-BE49-F238E27FC236}">
                <a16:creationId xmlns:a16="http://schemas.microsoft.com/office/drawing/2014/main" id="{2C974D4E-E549-07A0-571D-585C61043B83}"/>
              </a:ext>
            </a:extLst>
          </p:cNvPr>
          <p:cNvSpPr>
            <a:spLocks noGrp="1"/>
          </p:cNvSpPr>
          <p:nvPr>
            <p:ph type="tbl" sz="quarter" idx="12" hasCustomPrompt="1"/>
          </p:nvPr>
        </p:nvSpPr>
        <p:spPr>
          <a:xfrm>
            <a:off x="323850" y="1098550"/>
            <a:ext cx="8496300" cy="3100388"/>
          </a:xfrm>
          <a:prstGeom prst="rect">
            <a:avLst/>
          </a:prstGeom>
        </p:spPr>
        <p:txBody>
          <a:bodyPr/>
          <a:lstStyle>
            <a:lvl1pPr marL="0" indent="0">
              <a:buNone/>
              <a:defRPr sz="1500">
                <a:solidFill>
                  <a:schemeClr val="tx2"/>
                </a:solidFill>
                <a:latin typeface="Corbel" panose="020B0503020204020204" pitchFamily="34" charset="0"/>
              </a:defRPr>
            </a:lvl1pPr>
          </a:lstStyle>
          <a:p>
            <a:r>
              <a:rPr lang="es-ES" dirty="0"/>
              <a:t>INSERT TABLE</a:t>
            </a:r>
          </a:p>
        </p:txBody>
      </p:sp>
      <p:sp>
        <p:nvSpPr>
          <p:cNvPr id="7" name="Marcador de texto 9">
            <a:extLst>
              <a:ext uri="{FF2B5EF4-FFF2-40B4-BE49-F238E27FC236}">
                <a16:creationId xmlns:a16="http://schemas.microsoft.com/office/drawing/2014/main" id="{F69564FC-D19E-AFE2-A611-C26FC2844F2E}"/>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Corbel" panose="020B0503020204020204" pitchFamily="34" charset="0"/>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4" name="Imagen 3">
            <a:extLst>
              <a:ext uri="{FF2B5EF4-FFF2-40B4-BE49-F238E27FC236}">
                <a16:creationId xmlns:a16="http://schemas.microsoft.com/office/drawing/2014/main" id="{F6A922A0-9B4F-1D76-35F9-6F2A5A3820F9}"/>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30555596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2"/>
        </a:solidFill>
        <a:effectLst/>
      </p:bgPr>
    </p:bg>
    <p:spTree>
      <p:nvGrpSpPr>
        <p:cNvPr id="1" name=""/>
        <p:cNvGrpSpPr/>
        <p:nvPr/>
      </p:nvGrpSpPr>
      <p:grpSpPr>
        <a:xfrm>
          <a:off x="0" y="0"/>
          <a:ext cx="0" cy="0"/>
          <a:chOff x="0" y="0"/>
          <a:chExt cx="0" cy="0"/>
        </a:xfrm>
      </p:grpSpPr>
      <p:sp>
        <p:nvSpPr>
          <p:cNvPr id="9" name="Title 1"/>
          <p:cNvSpPr>
            <a:spLocks noGrp="1"/>
          </p:cNvSpPr>
          <p:nvPr>
            <p:ph type="ctrTitle" hasCustomPrompt="1"/>
          </p:nvPr>
        </p:nvSpPr>
        <p:spPr>
          <a:xfrm>
            <a:off x="319319" y="1270874"/>
            <a:ext cx="8498110" cy="1661993"/>
          </a:xfrm>
          <a:prstGeom prst="rect">
            <a:avLst/>
          </a:prstGeom>
        </p:spPr>
        <p:txBody>
          <a:bodyPr wrap="square" lIns="0" tIns="0" rIns="0" bIns="0" anchor="t">
            <a:spAutoFit/>
          </a:bodyPr>
          <a:lstStyle>
            <a:lvl1pPr marL="0" indent="0" algn="l">
              <a:buFont typeface="Arial"/>
              <a:buNone/>
              <a:defRPr sz="3600" b="0" i="0" spc="-40" baseline="0">
                <a:solidFill>
                  <a:schemeClr val="tx2"/>
                </a:solidFill>
                <a:latin typeface="Corbel" panose="020B0503020204020204" pitchFamily="34" charset="0"/>
                <a:ea typeface="Corbel" panose="020B0503020204020204" pitchFamily="34" charset="0"/>
                <a:cs typeface="Arial" panose="020B0604020202020204" pitchFamily="34" charset="0"/>
              </a:defRPr>
            </a:lvl1pPr>
          </a:lstStyle>
          <a:p>
            <a:r>
              <a:rPr lang="en-US" dirty="0"/>
              <a:t>Quote goes here </a:t>
            </a:r>
            <a:r>
              <a:rPr lang="en-US" dirty="0" err="1"/>
              <a:t>asjl</a:t>
            </a:r>
            <a:r>
              <a:rPr lang="en-US" dirty="0"/>
              <a:t> </a:t>
            </a:r>
            <a:r>
              <a:rPr lang="en-US" dirty="0" err="1"/>
              <a:t>daj</a:t>
            </a:r>
            <a:r>
              <a:rPr lang="en-US" dirty="0"/>
              <a:t> </a:t>
            </a:r>
            <a:r>
              <a:rPr lang="en-US" dirty="0" err="1"/>
              <a:t>alskj</a:t>
            </a:r>
            <a:r>
              <a:rPr lang="en-US" dirty="0"/>
              <a:t> </a:t>
            </a:r>
            <a:r>
              <a:rPr lang="en-US" dirty="0" err="1"/>
              <a:t>ajs</a:t>
            </a:r>
            <a:r>
              <a:rPr lang="en-US" dirty="0"/>
              <a:t> </a:t>
            </a:r>
            <a:r>
              <a:rPr lang="en-US" dirty="0" err="1"/>
              <a:t>dajskjasldjaldjaksjdlaksjdlaksj</a:t>
            </a:r>
            <a:r>
              <a:rPr lang="en-US" dirty="0"/>
              <a:t> </a:t>
            </a:r>
            <a:r>
              <a:rPr lang="en-US" dirty="0" err="1"/>
              <a:t>laksjd</a:t>
            </a:r>
            <a:r>
              <a:rPr lang="en-US" dirty="0"/>
              <a:t> </a:t>
            </a:r>
            <a:r>
              <a:rPr lang="en-US" dirty="0" err="1"/>
              <a:t>lasjdlasjdalkjdalsjljaslj</a:t>
            </a:r>
            <a:endParaRPr lang="en-US" dirty="0"/>
          </a:p>
        </p:txBody>
      </p:sp>
      <p:sp>
        <p:nvSpPr>
          <p:cNvPr id="11" name="Subtitle 2">
            <a:extLst>
              <a:ext uri="{FF2B5EF4-FFF2-40B4-BE49-F238E27FC236}">
                <a16:creationId xmlns:a16="http://schemas.microsoft.com/office/drawing/2014/main" id="{5B0C34D5-C905-6A0A-9A16-6FBBD5DDABFE}"/>
              </a:ext>
            </a:extLst>
          </p:cNvPr>
          <p:cNvSpPr>
            <a:spLocks noGrp="1"/>
          </p:cNvSpPr>
          <p:nvPr>
            <p:ph type="subTitle" idx="1" hasCustomPrompt="1"/>
          </p:nvPr>
        </p:nvSpPr>
        <p:spPr>
          <a:xfrm>
            <a:off x="319319" y="3066087"/>
            <a:ext cx="8498663" cy="230832"/>
          </a:xfrm>
          <a:prstGeom prst="rect">
            <a:avLst/>
          </a:prstGeom>
        </p:spPr>
        <p:txBody>
          <a:bodyPr wrap="square" lIns="0" tIns="0" rIns="0" bIns="0">
            <a:spAutoFit/>
          </a:bodyPr>
          <a:lstStyle>
            <a:lvl1pPr marL="0" indent="0" algn="l">
              <a:buNone/>
              <a:defRPr sz="1500" b="1" i="0">
                <a:solidFill>
                  <a:schemeClr val="tx2"/>
                </a:solidFill>
                <a:latin typeface="Corbel" panose="020B05030202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a:t>
            </a:r>
          </a:p>
        </p:txBody>
      </p:sp>
      <p:sp>
        <p:nvSpPr>
          <p:cNvPr id="12" name="Marcador de contenido 6">
            <a:extLst>
              <a:ext uri="{FF2B5EF4-FFF2-40B4-BE49-F238E27FC236}">
                <a16:creationId xmlns:a16="http://schemas.microsoft.com/office/drawing/2014/main" id="{F12ACE04-11C9-CEEC-BA84-D95BB30239A6}"/>
              </a:ext>
            </a:extLst>
          </p:cNvPr>
          <p:cNvSpPr>
            <a:spLocks noGrp="1"/>
          </p:cNvSpPr>
          <p:nvPr>
            <p:ph sz="quarter" idx="10" hasCustomPrompt="1"/>
          </p:nvPr>
        </p:nvSpPr>
        <p:spPr>
          <a:xfrm>
            <a:off x="319318" y="3352122"/>
            <a:ext cx="8498110" cy="327025"/>
          </a:xfrm>
          <a:prstGeom prst="rect">
            <a:avLst/>
          </a:prstGeom>
        </p:spPr>
        <p:txBody>
          <a:bodyPr lIns="0" tIns="0" rIns="0" bIns="0"/>
          <a:lstStyle>
            <a:lvl1pPr marL="0" indent="0" algn="l">
              <a:buNone/>
              <a:defRPr lang="es-ES" sz="1500" b="0" i="0" kern="1200" dirty="0">
                <a:solidFill>
                  <a:schemeClr val="tx2"/>
                </a:solidFill>
                <a:latin typeface="Corbel" panose="020B0503020204020204" pitchFamily="34" charset="0"/>
                <a:ea typeface="+mn-ea"/>
                <a:cs typeface="Arial" panose="020B0604020202020204" pitchFamily="34" charset="0"/>
              </a:defRPr>
            </a:lvl1pPr>
          </a:lstStyle>
          <a:p>
            <a:pPr lvl="0"/>
            <a:r>
              <a:rPr lang="en-US" dirty="0"/>
              <a:t>Company</a:t>
            </a:r>
            <a:endParaRPr lang="es-ES" dirty="0"/>
          </a:p>
        </p:txBody>
      </p:sp>
      <p:sp>
        <p:nvSpPr>
          <p:cNvPr id="2" name="CuadroTexto 1">
            <a:extLst>
              <a:ext uri="{FF2B5EF4-FFF2-40B4-BE49-F238E27FC236}">
                <a16:creationId xmlns:a16="http://schemas.microsoft.com/office/drawing/2014/main" id="{3274971D-39E9-FF01-956D-A242136AC232}"/>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pic>
        <p:nvPicPr>
          <p:cNvPr id="4" name="Imagen 3">
            <a:extLst>
              <a:ext uri="{FF2B5EF4-FFF2-40B4-BE49-F238E27FC236}">
                <a16:creationId xmlns:a16="http://schemas.microsoft.com/office/drawing/2014/main" id="{208F1DDC-316B-1D24-0C1C-593F3817B449}"/>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3208792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White + Subtitle">
    <p:bg>
      <p:bgPr>
        <a:solidFill>
          <a:schemeClr val="bg2"/>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95C4F68-37E5-3E17-C0FE-F78CC02719B6}"/>
              </a:ext>
            </a:extLst>
          </p:cNvPr>
          <p:cNvPicPr>
            <a:picLocks noChangeAspect="1"/>
          </p:cNvPicPr>
          <p:nvPr userDrawn="1"/>
        </p:nvPicPr>
        <p:blipFill>
          <a:blip r:embed="rId2"/>
          <a:stretch>
            <a:fillRect/>
          </a:stretch>
        </p:blipFill>
        <p:spPr>
          <a:xfrm>
            <a:off x="4007757" y="0"/>
            <a:ext cx="5143500" cy="5143500"/>
          </a:xfrm>
          <a:prstGeom prst="rect">
            <a:avLst/>
          </a:prstGeom>
        </p:spPr>
      </p:pic>
      <p:sp>
        <p:nvSpPr>
          <p:cNvPr id="4" name="Title 1">
            <a:extLst>
              <a:ext uri="{FF2B5EF4-FFF2-40B4-BE49-F238E27FC236}">
                <a16:creationId xmlns:a16="http://schemas.microsoft.com/office/drawing/2014/main" id="{B6CEF014-0D6B-4F18-D6B7-3EC3D4AB476E}"/>
              </a:ext>
            </a:extLst>
          </p:cNvPr>
          <p:cNvSpPr>
            <a:spLocks noGrp="1"/>
          </p:cNvSpPr>
          <p:nvPr>
            <p:ph type="title" hasCustomPrompt="1"/>
          </p:nvPr>
        </p:nvSpPr>
        <p:spPr>
          <a:xfrm>
            <a:off x="346756" y="1337565"/>
            <a:ext cx="5959701" cy="553998"/>
          </a:xfrm>
          <a:prstGeom prst="rect">
            <a:avLst/>
          </a:prstGeom>
        </p:spPr>
        <p:txBody>
          <a:bodyPr wrap="square" lIns="0" tIns="0" rIns="0" bIns="0" anchor="ctr" anchorCtr="0">
            <a:spAutoFit/>
          </a:bodyPr>
          <a:lstStyle>
            <a:lvl1pPr algn="l">
              <a:defRPr sz="3600" b="1" i="0" spc="-40" baseline="0">
                <a:solidFill>
                  <a:schemeClr val="tx2"/>
                </a:solidFill>
                <a:latin typeface="+mj-lt"/>
                <a:ea typeface="Manrope" pitchFamily="2" charset="0"/>
              </a:defRPr>
            </a:lvl1pPr>
          </a:lstStyle>
          <a:p>
            <a:r>
              <a:rPr lang="en-US" dirty="0"/>
              <a:t>Click To Edit Title</a:t>
            </a:r>
          </a:p>
        </p:txBody>
      </p:sp>
      <p:sp>
        <p:nvSpPr>
          <p:cNvPr id="7" name="Text Placeholder 9">
            <a:extLst>
              <a:ext uri="{FF2B5EF4-FFF2-40B4-BE49-F238E27FC236}">
                <a16:creationId xmlns:a16="http://schemas.microsoft.com/office/drawing/2014/main" id="{65E48774-8D33-10FC-28EF-125CDE3AD5C4}"/>
              </a:ext>
            </a:extLst>
          </p:cNvPr>
          <p:cNvSpPr>
            <a:spLocks noGrp="1"/>
          </p:cNvSpPr>
          <p:nvPr>
            <p:ph type="body" sz="quarter" idx="12" hasCustomPrompt="1"/>
          </p:nvPr>
        </p:nvSpPr>
        <p:spPr>
          <a:xfrm>
            <a:off x="346757" y="1996346"/>
            <a:ext cx="4871130" cy="276999"/>
          </a:xfrm>
          <a:prstGeom prst="rect">
            <a:avLst/>
          </a:prstGeom>
        </p:spPr>
        <p:txBody>
          <a:bodyPr wrap="square" lIns="0" tIns="0" rIns="0" bIns="0" anchor="ctr" anchorCtr="0">
            <a:spAutoFit/>
          </a:bodyPr>
          <a:lstStyle>
            <a:lvl1pPr marL="0" indent="0">
              <a:buNone/>
              <a:defRPr sz="1800" b="0" i="0" spc="-30" baseline="0">
                <a:solidFill>
                  <a:schemeClr val="tx2"/>
                </a:solidFill>
                <a:latin typeface="+mj-lt"/>
                <a:ea typeface="Manrope" pitchFamily="2" charset="0"/>
              </a:defRPr>
            </a:lvl1pPr>
          </a:lstStyle>
          <a:p>
            <a:r>
              <a:rPr lang="en-US" dirty="0"/>
              <a:t>Click to Edit Optional Subtitle</a:t>
            </a:r>
          </a:p>
        </p:txBody>
      </p:sp>
      <p:pic>
        <p:nvPicPr>
          <p:cNvPr id="8" name="Imagen 7">
            <a:extLst>
              <a:ext uri="{FF2B5EF4-FFF2-40B4-BE49-F238E27FC236}">
                <a16:creationId xmlns:a16="http://schemas.microsoft.com/office/drawing/2014/main" id="{0C56FA58-C873-936C-4FE4-8B658C1C7077}"/>
              </a:ext>
            </a:extLst>
          </p:cNvPr>
          <p:cNvPicPr>
            <a:picLocks noChangeAspect="1"/>
          </p:cNvPicPr>
          <p:nvPr userDrawn="1"/>
        </p:nvPicPr>
        <p:blipFill>
          <a:blip r:embed="rId3"/>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12266466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green">
    <p:bg>
      <p:bgPr>
        <a:solidFill>
          <a:schemeClr val="accent1"/>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70B3EE4-D3F6-A2F4-4505-A24F3A3800A3}"/>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4" name="Title 1">
            <a:extLst>
              <a:ext uri="{FF2B5EF4-FFF2-40B4-BE49-F238E27FC236}">
                <a16:creationId xmlns:a16="http://schemas.microsoft.com/office/drawing/2014/main" id="{2B78DA70-BD6A-EDC1-4115-05067AC9F309}"/>
              </a:ext>
            </a:extLst>
          </p:cNvPr>
          <p:cNvSpPr>
            <a:spLocks noGrp="1"/>
          </p:cNvSpPr>
          <p:nvPr>
            <p:ph type="ctrTitle" hasCustomPrompt="1"/>
          </p:nvPr>
        </p:nvSpPr>
        <p:spPr>
          <a:xfrm>
            <a:off x="319319" y="1270874"/>
            <a:ext cx="8498110" cy="1661993"/>
          </a:xfrm>
          <a:prstGeom prst="rect">
            <a:avLst/>
          </a:prstGeom>
        </p:spPr>
        <p:txBody>
          <a:bodyPr wrap="square" lIns="0" tIns="0" rIns="0" bIns="0" anchor="t">
            <a:spAutoFit/>
          </a:bodyPr>
          <a:lstStyle>
            <a:lvl1pPr marL="0" indent="0" algn="l">
              <a:buFont typeface="Arial"/>
              <a:buNone/>
              <a:defRPr sz="3600" b="1" i="0" spc="-40" baseline="0">
                <a:solidFill>
                  <a:schemeClr val="tx2"/>
                </a:solidFill>
                <a:latin typeface="Corbel" panose="020B0503020204020204" pitchFamily="34" charset="0"/>
                <a:ea typeface="Corbel" panose="020B0503020204020204" pitchFamily="34" charset="0"/>
                <a:cs typeface="Arial" panose="020B0604020202020204" pitchFamily="34" charset="0"/>
              </a:defRPr>
            </a:lvl1pPr>
          </a:lstStyle>
          <a:p>
            <a:r>
              <a:rPr lang="en-US" dirty="0"/>
              <a:t>Quote goes here </a:t>
            </a:r>
            <a:r>
              <a:rPr lang="en-US" dirty="0" err="1"/>
              <a:t>asjl</a:t>
            </a:r>
            <a:r>
              <a:rPr lang="en-US" dirty="0"/>
              <a:t> </a:t>
            </a:r>
            <a:r>
              <a:rPr lang="en-US" dirty="0" err="1"/>
              <a:t>daj</a:t>
            </a:r>
            <a:r>
              <a:rPr lang="en-US" dirty="0"/>
              <a:t> </a:t>
            </a:r>
            <a:r>
              <a:rPr lang="en-US" dirty="0" err="1"/>
              <a:t>alskj</a:t>
            </a:r>
            <a:r>
              <a:rPr lang="en-US" dirty="0"/>
              <a:t> </a:t>
            </a:r>
            <a:r>
              <a:rPr lang="en-US" dirty="0" err="1"/>
              <a:t>ajs</a:t>
            </a:r>
            <a:r>
              <a:rPr lang="en-US" dirty="0"/>
              <a:t> </a:t>
            </a:r>
            <a:r>
              <a:rPr lang="en-US" dirty="0" err="1"/>
              <a:t>dajskjasldjaldjaksjdlaksjdlaksj</a:t>
            </a:r>
            <a:r>
              <a:rPr lang="en-US" dirty="0"/>
              <a:t> </a:t>
            </a:r>
            <a:r>
              <a:rPr lang="en-US" dirty="0" err="1"/>
              <a:t>laksjd</a:t>
            </a:r>
            <a:r>
              <a:rPr lang="en-US" dirty="0"/>
              <a:t> </a:t>
            </a:r>
            <a:r>
              <a:rPr lang="en-US" dirty="0" err="1"/>
              <a:t>lasjdlasjdalkjdalsjljaslj</a:t>
            </a:r>
            <a:endParaRPr lang="en-US" dirty="0"/>
          </a:p>
        </p:txBody>
      </p:sp>
      <p:sp>
        <p:nvSpPr>
          <p:cNvPr id="5" name="Subtitle 2">
            <a:extLst>
              <a:ext uri="{FF2B5EF4-FFF2-40B4-BE49-F238E27FC236}">
                <a16:creationId xmlns:a16="http://schemas.microsoft.com/office/drawing/2014/main" id="{62CC70A8-EC22-0002-E57C-10409C5AB7CE}"/>
              </a:ext>
            </a:extLst>
          </p:cNvPr>
          <p:cNvSpPr>
            <a:spLocks noGrp="1"/>
          </p:cNvSpPr>
          <p:nvPr>
            <p:ph type="subTitle" idx="1" hasCustomPrompt="1"/>
          </p:nvPr>
        </p:nvSpPr>
        <p:spPr>
          <a:xfrm>
            <a:off x="319319" y="3066087"/>
            <a:ext cx="8498663" cy="230832"/>
          </a:xfrm>
          <a:prstGeom prst="rect">
            <a:avLst/>
          </a:prstGeom>
        </p:spPr>
        <p:txBody>
          <a:bodyPr wrap="square" lIns="0" tIns="0" rIns="0" bIns="0">
            <a:spAutoFit/>
          </a:bodyPr>
          <a:lstStyle>
            <a:lvl1pPr marL="0" indent="0" algn="l">
              <a:buNone/>
              <a:defRPr sz="1500" b="1" i="0">
                <a:solidFill>
                  <a:schemeClr val="tx2"/>
                </a:solidFill>
                <a:latin typeface="Corbel" panose="020B05030202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a:t>
            </a:r>
          </a:p>
        </p:txBody>
      </p:sp>
      <p:sp>
        <p:nvSpPr>
          <p:cNvPr id="6" name="Marcador de contenido 6">
            <a:extLst>
              <a:ext uri="{FF2B5EF4-FFF2-40B4-BE49-F238E27FC236}">
                <a16:creationId xmlns:a16="http://schemas.microsoft.com/office/drawing/2014/main" id="{FA663850-17A9-8792-8DF8-BBC959581FA0}"/>
              </a:ext>
            </a:extLst>
          </p:cNvPr>
          <p:cNvSpPr>
            <a:spLocks noGrp="1"/>
          </p:cNvSpPr>
          <p:nvPr>
            <p:ph sz="quarter" idx="10" hasCustomPrompt="1"/>
          </p:nvPr>
        </p:nvSpPr>
        <p:spPr>
          <a:xfrm>
            <a:off x="319318" y="3352122"/>
            <a:ext cx="8498110" cy="327025"/>
          </a:xfrm>
          <a:prstGeom prst="rect">
            <a:avLst/>
          </a:prstGeom>
        </p:spPr>
        <p:txBody>
          <a:bodyPr lIns="0" tIns="0" rIns="0" bIns="0"/>
          <a:lstStyle>
            <a:lvl1pPr marL="0" indent="0" algn="l">
              <a:buNone/>
              <a:defRPr lang="es-ES" sz="1500" b="0" i="0" kern="1200" dirty="0">
                <a:solidFill>
                  <a:schemeClr val="tx2"/>
                </a:solidFill>
                <a:latin typeface="Corbel" panose="020B0503020204020204" pitchFamily="34" charset="0"/>
                <a:ea typeface="+mn-ea"/>
                <a:cs typeface="Arial" panose="020B0604020202020204" pitchFamily="34" charset="0"/>
              </a:defRPr>
            </a:lvl1pPr>
          </a:lstStyle>
          <a:p>
            <a:pPr lvl="0"/>
            <a:r>
              <a:rPr lang="en-US" dirty="0"/>
              <a:t>Company</a:t>
            </a:r>
            <a:endParaRPr lang="es-ES" dirty="0"/>
          </a:p>
        </p:txBody>
      </p:sp>
      <p:pic>
        <p:nvPicPr>
          <p:cNvPr id="7" name="Imagen 6">
            <a:extLst>
              <a:ext uri="{FF2B5EF4-FFF2-40B4-BE49-F238E27FC236}">
                <a16:creationId xmlns:a16="http://schemas.microsoft.com/office/drawing/2014/main" id="{EC87F190-BAA1-33CF-2D57-C38C71F9256D}"/>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19323674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ote green">
    <p:bg>
      <p:bgPr>
        <a:solidFill>
          <a:schemeClr val="tx2"/>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70B3EE4-D3F6-A2F4-4505-A24F3A3800A3}"/>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bg2"/>
                </a:solidFill>
                <a:latin typeface="Corbel" panose="020B0503020204020204" pitchFamily="34" charset="0"/>
              </a:rPr>
              <a:pPr algn="r"/>
              <a:t>‹Nº›</a:t>
            </a:fld>
            <a:endParaRPr lang="es-ES" sz="1000" b="0" i="0" dirty="0">
              <a:solidFill>
                <a:schemeClr val="bg2"/>
              </a:solidFill>
              <a:latin typeface="Corbel" panose="020B0503020204020204" pitchFamily="34" charset="0"/>
            </a:endParaRPr>
          </a:p>
        </p:txBody>
      </p:sp>
      <p:sp>
        <p:nvSpPr>
          <p:cNvPr id="4" name="Title 1">
            <a:extLst>
              <a:ext uri="{FF2B5EF4-FFF2-40B4-BE49-F238E27FC236}">
                <a16:creationId xmlns:a16="http://schemas.microsoft.com/office/drawing/2014/main" id="{2B78DA70-BD6A-EDC1-4115-05067AC9F309}"/>
              </a:ext>
            </a:extLst>
          </p:cNvPr>
          <p:cNvSpPr>
            <a:spLocks noGrp="1"/>
          </p:cNvSpPr>
          <p:nvPr>
            <p:ph type="ctrTitle" hasCustomPrompt="1"/>
          </p:nvPr>
        </p:nvSpPr>
        <p:spPr>
          <a:xfrm>
            <a:off x="319319" y="1270874"/>
            <a:ext cx="8498110" cy="1661993"/>
          </a:xfrm>
          <a:prstGeom prst="rect">
            <a:avLst/>
          </a:prstGeom>
        </p:spPr>
        <p:txBody>
          <a:bodyPr wrap="square" lIns="0" tIns="0" rIns="0" bIns="0" anchor="t">
            <a:spAutoFit/>
          </a:bodyPr>
          <a:lstStyle>
            <a:lvl1pPr marL="0" indent="0" algn="l">
              <a:buFont typeface="Arial"/>
              <a:buNone/>
              <a:defRPr sz="3600" b="1" i="0" spc="-40" baseline="0">
                <a:solidFill>
                  <a:schemeClr val="accent1"/>
                </a:solidFill>
                <a:latin typeface="Corbel" panose="020B0503020204020204" pitchFamily="34" charset="0"/>
                <a:ea typeface="Corbel" panose="020B0503020204020204" pitchFamily="34" charset="0"/>
                <a:cs typeface="Arial" panose="020B0604020202020204" pitchFamily="34" charset="0"/>
              </a:defRPr>
            </a:lvl1pPr>
          </a:lstStyle>
          <a:p>
            <a:r>
              <a:rPr lang="en-US" dirty="0"/>
              <a:t>Quote goes here </a:t>
            </a:r>
            <a:r>
              <a:rPr lang="en-US" dirty="0" err="1"/>
              <a:t>asjl</a:t>
            </a:r>
            <a:r>
              <a:rPr lang="en-US" dirty="0"/>
              <a:t> </a:t>
            </a:r>
            <a:r>
              <a:rPr lang="en-US" dirty="0" err="1"/>
              <a:t>daj</a:t>
            </a:r>
            <a:r>
              <a:rPr lang="en-US" dirty="0"/>
              <a:t> </a:t>
            </a:r>
            <a:r>
              <a:rPr lang="en-US" dirty="0" err="1"/>
              <a:t>alskj</a:t>
            </a:r>
            <a:r>
              <a:rPr lang="en-US" dirty="0"/>
              <a:t> </a:t>
            </a:r>
            <a:r>
              <a:rPr lang="en-US" dirty="0" err="1"/>
              <a:t>ajs</a:t>
            </a:r>
            <a:r>
              <a:rPr lang="en-US" dirty="0"/>
              <a:t> </a:t>
            </a:r>
            <a:r>
              <a:rPr lang="en-US" dirty="0" err="1"/>
              <a:t>dajskjasldjaldjaksjdlaksjdlaksj</a:t>
            </a:r>
            <a:r>
              <a:rPr lang="en-US" dirty="0"/>
              <a:t> </a:t>
            </a:r>
            <a:r>
              <a:rPr lang="en-US" dirty="0" err="1"/>
              <a:t>laksjd</a:t>
            </a:r>
            <a:r>
              <a:rPr lang="en-US" dirty="0"/>
              <a:t> </a:t>
            </a:r>
            <a:r>
              <a:rPr lang="en-US" dirty="0" err="1"/>
              <a:t>lasjdlasjdalkjdalsjljaslj</a:t>
            </a:r>
            <a:endParaRPr lang="en-US" dirty="0"/>
          </a:p>
        </p:txBody>
      </p:sp>
      <p:sp>
        <p:nvSpPr>
          <p:cNvPr id="5" name="Subtitle 2">
            <a:extLst>
              <a:ext uri="{FF2B5EF4-FFF2-40B4-BE49-F238E27FC236}">
                <a16:creationId xmlns:a16="http://schemas.microsoft.com/office/drawing/2014/main" id="{62CC70A8-EC22-0002-E57C-10409C5AB7CE}"/>
              </a:ext>
            </a:extLst>
          </p:cNvPr>
          <p:cNvSpPr>
            <a:spLocks noGrp="1"/>
          </p:cNvSpPr>
          <p:nvPr>
            <p:ph type="subTitle" idx="1" hasCustomPrompt="1"/>
          </p:nvPr>
        </p:nvSpPr>
        <p:spPr>
          <a:xfrm>
            <a:off x="319319" y="3066087"/>
            <a:ext cx="8498663" cy="230832"/>
          </a:xfrm>
          <a:prstGeom prst="rect">
            <a:avLst/>
          </a:prstGeom>
        </p:spPr>
        <p:txBody>
          <a:bodyPr wrap="square" lIns="0" tIns="0" rIns="0" bIns="0">
            <a:spAutoFit/>
          </a:bodyPr>
          <a:lstStyle>
            <a:lvl1pPr marL="0" indent="0" algn="l">
              <a:buNone/>
              <a:defRPr sz="1500" b="1" i="0">
                <a:solidFill>
                  <a:schemeClr val="bg2"/>
                </a:solidFill>
                <a:latin typeface="Corbel" panose="020B05030202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a:t>
            </a:r>
          </a:p>
        </p:txBody>
      </p:sp>
      <p:sp>
        <p:nvSpPr>
          <p:cNvPr id="6" name="Marcador de contenido 6">
            <a:extLst>
              <a:ext uri="{FF2B5EF4-FFF2-40B4-BE49-F238E27FC236}">
                <a16:creationId xmlns:a16="http://schemas.microsoft.com/office/drawing/2014/main" id="{FA663850-17A9-8792-8DF8-BBC959581FA0}"/>
              </a:ext>
            </a:extLst>
          </p:cNvPr>
          <p:cNvSpPr>
            <a:spLocks noGrp="1"/>
          </p:cNvSpPr>
          <p:nvPr>
            <p:ph sz="quarter" idx="10" hasCustomPrompt="1"/>
          </p:nvPr>
        </p:nvSpPr>
        <p:spPr>
          <a:xfrm>
            <a:off x="319318" y="3352122"/>
            <a:ext cx="8498110" cy="327025"/>
          </a:xfrm>
          <a:prstGeom prst="rect">
            <a:avLst/>
          </a:prstGeom>
        </p:spPr>
        <p:txBody>
          <a:bodyPr lIns="0" tIns="0" rIns="0" bIns="0"/>
          <a:lstStyle>
            <a:lvl1pPr marL="0" indent="0" algn="l">
              <a:buNone/>
              <a:defRPr lang="es-ES" sz="1500" b="0" i="0" kern="1200" dirty="0">
                <a:solidFill>
                  <a:schemeClr val="bg2"/>
                </a:solidFill>
                <a:latin typeface="Corbel" panose="020B0503020204020204" pitchFamily="34" charset="0"/>
                <a:ea typeface="+mn-ea"/>
                <a:cs typeface="Arial" panose="020B0604020202020204" pitchFamily="34" charset="0"/>
              </a:defRPr>
            </a:lvl1pPr>
          </a:lstStyle>
          <a:p>
            <a:pPr lvl="0"/>
            <a:r>
              <a:rPr lang="en-US" dirty="0"/>
              <a:t>Company</a:t>
            </a:r>
            <a:endParaRPr lang="es-ES" dirty="0"/>
          </a:p>
        </p:txBody>
      </p:sp>
      <p:pic>
        <p:nvPicPr>
          <p:cNvPr id="7" name="Imagen 6">
            <a:extLst>
              <a:ext uri="{FF2B5EF4-FFF2-40B4-BE49-F238E27FC236}">
                <a16:creationId xmlns:a16="http://schemas.microsoft.com/office/drawing/2014/main" id="{2861F33F-26A0-A755-FB14-65D02581A2A2}"/>
              </a:ext>
            </a:extLst>
          </p:cNvPr>
          <p:cNvPicPr>
            <a:picLocks noChangeAspect="1"/>
          </p:cNvPicPr>
          <p:nvPr userDrawn="1"/>
        </p:nvPicPr>
        <p:blipFill>
          <a:blip r:embed="rId2"/>
          <a:stretch>
            <a:fillRect/>
          </a:stretch>
        </p:blipFill>
        <p:spPr>
          <a:xfrm>
            <a:off x="291526" y="4663499"/>
            <a:ext cx="1324623" cy="261611"/>
          </a:xfrm>
          <a:prstGeom prst="rect">
            <a:avLst/>
          </a:prstGeom>
        </p:spPr>
      </p:pic>
    </p:spTree>
    <p:extLst>
      <p:ext uri="{BB962C8B-B14F-4D97-AF65-F5344CB8AC3E}">
        <p14:creationId xmlns:p14="http://schemas.microsoft.com/office/powerpoint/2010/main" val="32099844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g number">
    <p:bg>
      <p:bgPr>
        <a:solidFill>
          <a:srgbClr val="F9F7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EDC1F-042A-38F3-DEBC-8307D318767D}"/>
              </a:ext>
            </a:extLst>
          </p:cNvPr>
          <p:cNvSpPr>
            <a:spLocks noGrp="1"/>
          </p:cNvSpPr>
          <p:nvPr>
            <p:ph type="ctrTitle" hasCustomPrompt="1"/>
          </p:nvPr>
        </p:nvSpPr>
        <p:spPr>
          <a:xfrm>
            <a:off x="319319" y="1111217"/>
            <a:ext cx="8498110" cy="1538883"/>
          </a:xfrm>
          <a:prstGeom prst="rect">
            <a:avLst/>
          </a:prstGeom>
        </p:spPr>
        <p:txBody>
          <a:bodyPr wrap="square" lIns="0" tIns="0" rIns="0" bIns="0" anchor="t">
            <a:spAutoFit/>
          </a:bodyPr>
          <a:lstStyle>
            <a:lvl1pPr marL="0" indent="0" algn="l">
              <a:buFont typeface="Arial"/>
              <a:buNone/>
              <a:defRPr sz="10000" b="1" i="0" spc="-40" baseline="0">
                <a:solidFill>
                  <a:schemeClr val="tx2"/>
                </a:solidFill>
                <a:latin typeface="Corbel" panose="020B0503020204020204" pitchFamily="34" charset="0"/>
                <a:ea typeface="Corbel" panose="020B0503020204020204" pitchFamily="34" charset="0"/>
                <a:cs typeface="Arial" panose="020B0604020202020204" pitchFamily="34" charset="0"/>
              </a:defRPr>
            </a:lvl1pPr>
          </a:lstStyle>
          <a:p>
            <a:r>
              <a:rPr lang="en-US" dirty="0"/>
              <a:t>XX%</a:t>
            </a:r>
          </a:p>
        </p:txBody>
      </p:sp>
      <p:sp>
        <p:nvSpPr>
          <p:cNvPr id="10" name="Marcador de texto 2">
            <a:extLst>
              <a:ext uri="{FF2B5EF4-FFF2-40B4-BE49-F238E27FC236}">
                <a16:creationId xmlns:a16="http://schemas.microsoft.com/office/drawing/2014/main" id="{2BF30BEF-5079-4073-B27D-9A5C45FBCA0E}"/>
              </a:ext>
            </a:extLst>
          </p:cNvPr>
          <p:cNvSpPr>
            <a:spLocks noGrp="1"/>
          </p:cNvSpPr>
          <p:nvPr>
            <p:ph type="body" sz="quarter" idx="10" hasCustomPrompt="1"/>
          </p:nvPr>
        </p:nvSpPr>
        <p:spPr>
          <a:xfrm>
            <a:off x="319319" y="2674714"/>
            <a:ext cx="5406232" cy="1082476"/>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0" i="0" spc="-4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a:t>
            </a:r>
          </a:p>
        </p:txBody>
      </p:sp>
      <p:sp>
        <p:nvSpPr>
          <p:cNvPr id="3" name="CuadroTexto 2">
            <a:extLst>
              <a:ext uri="{FF2B5EF4-FFF2-40B4-BE49-F238E27FC236}">
                <a16:creationId xmlns:a16="http://schemas.microsoft.com/office/drawing/2014/main" id="{0A282715-8FAA-3CA1-071F-FA679FBE56F6}"/>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pic>
        <p:nvPicPr>
          <p:cNvPr id="5" name="Imagen 4">
            <a:extLst>
              <a:ext uri="{FF2B5EF4-FFF2-40B4-BE49-F238E27FC236}">
                <a16:creationId xmlns:a16="http://schemas.microsoft.com/office/drawing/2014/main" id="{66199681-498D-8BD1-A648-853109939056}"/>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6886686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ig number gree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EDC1F-042A-38F3-DEBC-8307D318767D}"/>
              </a:ext>
            </a:extLst>
          </p:cNvPr>
          <p:cNvSpPr>
            <a:spLocks noGrp="1"/>
          </p:cNvSpPr>
          <p:nvPr>
            <p:ph type="ctrTitle" hasCustomPrompt="1"/>
          </p:nvPr>
        </p:nvSpPr>
        <p:spPr>
          <a:xfrm>
            <a:off x="319319" y="1111217"/>
            <a:ext cx="8498110" cy="1538883"/>
          </a:xfrm>
          <a:prstGeom prst="rect">
            <a:avLst/>
          </a:prstGeom>
        </p:spPr>
        <p:txBody>
          <a:bodyPr wrap="square" lIns="0" tIns="0" rIns="0" bIns="0" anchor="t">
            <a:spAutoFit/>
          </a:bodyPr>
          <a:lstStyle>
            <a:lvl1pPr marL="0" indent="0" algn="l">
              <a:buFont typeface="Arial"/>
              <a:buNone/>
              <a:defRPr sz="10000" b="1" i="0" spc="-40" baseline="0">
                <a:solidFill>
                  <a:schemeClr val="tx2"/>
                </a:solidFill>
                <a:latin typeface="Corbel" panose="020B0503020204020204" pitchFamily="34" charset="0"/>
                <a:ea typeface="Corbel" panose="020B0503020204020204" pitchFamily="34" charset="0"/>
                <a:cs typeface="Arial" panose="020B0604020202020204" pitchFamily="34" charset="0"/>
              </a:defRPr>
            </a:lvl1pPr>
          </a:lstStyle>
          <a:p>
            <a:r>
              <a:rPr lang="en-US" dirty="0"/>
              <a:t>XX%</a:t>
            </a:r>
          </a:p>
        </p:txBody>
      </p:sp>
      <p:sp>
        <p:nvSpPr>
          <p:cNvPr id="10" name="Marcador de texto 2">
            <a:extLst>
              <a:ext uri="{FF2B5EF4-FFF2-40B4-BE49-F238E27FC236}">
                <a16:creationId xmlns:a16="http://schemas.microsoft.com/office/drawing/2014/main" id="{2BF30BEF-5079-4073-B27D-9A5C45FBCA0E}"/>
              </a:ext>
            </a:extLst>
          </p:cNvPr>
          <p:cNvSpPr>
            <a:spLocks noGrp="1"/>
          </p:cNvSpPr>
          <p:nvPr>
            <p:ph type="body" sz="quarter" idx="10" hasCustomPrompt="1"/>
          </p:nvPr>
        </p:nvSpPr>
        <p:spPr>
          <a:xfrm>
            <a:off x="319319" y="2674714"/>
            <a:ext cx="5406232" cy="1082476"/>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0" i="0" spc="-40" baseline="0">
                <a:solidFill>
                  <a:schemeClr val="tx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a:t>
            </a:r>
          </a:p>
        </p:txBody>
      </p:sp>
      <p:sp>
        <p:nvSpPr>
          <p:cNvPr id="3" name="CuadroTexto 2">
            <a:extLst>
              <a:ext uri="{FF2B5EF4-FFF2-40B4-BE49-F238E27FC236}">
                <a16:creationId xmlns:a16="http://schemas.microsoft.com/office/drawing/2014/main" id="{6C3E2D31-0CD5-2483-1107-00B78A9E817A}"/>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pic>
        <p:nvPicPr>
          <p:cNvPr id="5" name="Imagen 4">
            <a:extLst>
              <a:ext uri="{FF2B5EF4-FFF2-40B4-BE49-F238E27FC236}">
                <a16:creationId xmlns:a16="http://schemas.microsoft.com/office/drawing/2014/main" id="{B33EFFED-28CF-7DBD-D082-C3FCC5185E45}"/>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13419332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ig number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EDC1F-042A-38F3-DEBC-8307D318767D}"/>
              </a:ext>
            </a:extLst>
          </p:cNvPr>
          <p:cNvSpPr>
            <a:spLocks noGrp="1"/>
          </p:cNvSpPr>
          <p:nvPr>
            <p:ph type="ctrTitle" hasCustomPrompt="1"/>
          </p:nvPr>
        </p:nvSpPr>
        <p:spPr>
          <a:xfrm>
            <a:off x="319319" y="1111217"/>
            <a:ext cx="8498110" cy="1538883"/>
          </a:xfrm>
          <a:prstGeom prst="rect">
            <a:avLst/>
          </a:prstGeom>
        </p:spPr>
        <p:txBody>
          <a:bodyPr wrap="square" lIns="0" tIns="0" rIns="0" bIns="0" anchor="t">
            <a:spAutoFit/>
          </a:bodyPr>
          <a:lstStyle>
            <a:lvl1pPr marL="0" indent="0" algn="l">
              <a:buFont typeface="Arial"/>
              <a:buNone/>
              <a:defRPr sz="10000" b="1" i="0" spc="-40" baseline="0">
                <a:solidFill>
                  <a:schemeClr val="accent1"/>
                </a:solidFill>
                <a:latin typeface="Corbel" panose="020B0503020204020204" pitchFamily="34" charset="0"/>
                <a:ea typeface="Corbel" panose="020B0503020204020204" pitchFamily="34" charset="0"/>
                <a:cs typeface="Arial" panose="020B0604020202020204" pitchFamily="34" charset="0"/>
              </a:defRPr>
            </a:lvl1pPr>
          </a:lstStyle>
          <a:p>
            <a:r>
              <a:rPr lang="en-US" dirty="0"/>
              <a:t>XX%</a:t>
            </a:r>
          </a:p>
        </p:txBody>
      </p:sp>
      <p:sp>
        <p:nvSpPr>
          <p:cNvPr id="10" name="Marcador de texto 2">
            <a:extLst>
              <a:ext uri="{FF2B5EF4-FFF2-40B4-BE49-F238E27FC236}">
                <a16:creationId xmlns:a16="http://schemas.microsoft.com/office/drawing/2014/main" id="{2BF30BEF-5079-4073-B27D-9A5C45FBCA0E}"/>
              </a:ext>
            </a:extLst>
          </p:cNvPr>
          <p:cNvSpPr>
            <a:spLocks noGrp="1"/>
          </p:cNvSpPr>
          <p:nvPr>
            <p:ph type="body" sz="quarter" idx="10" hasCustomPrompt="1"/>
          </p:nvPr>
        </p:nvSpPr>
        <p:spPr>
          <a:xfrm>
            <a:off x="319319" y="2674714"/>
            <a:ext cx="5406232" cy="1082476"/>
          </a:xfrm>
          <a:prstGeom prst="rect">
            <a:avLst/>
          </a:prstGeom>
        </p:spPr>
        <p:txBody>
          <a:bodyPr wrap="square" lIns="0" tIns="0" rIns="0" bIns="0">
            <a:spAutoFit/>
          </a:bodyPr>
          <a:lstStyle>
            <a:lvl1pPr marL="0" indent="0">
              <a:lnSpc>
                <a:spcPct val="120000"/>
              </a:lnSpc>
              <a:spcBef>
                <a:spcPts val="0"/>
              </a:spcBef>
              <a:buClr>
                <a:srgbClr val="888B8D"/>
              </a:buClr>
              <a:buFont typeface="+mj-lt"/>
              <a:buNone/>
              <a:defRPr sz="1500" b="0" i="0" spc="-40" baseline="0">
                <a:solidFill>
                  <a:schemeClr val="bg2"/>
                </a:solidFill>
                <a:latin typeface="Corbel" panose="020B0503020204020204" pitchFamily="34" charset="0"/>
                <a:cs typeface="Arial" panose="020B0604020202020204" pitchFamily="34" charset="0"/>
              </a:defRPr>
            </a:lvl1pPr>
          </a:lstStyle>
          <a:p>
            <a:pPr marL="0" marR="0" lvl="0" indent="0" algn="l" defTabSz="457200" rtl="0" eaLnBrk="1" fontAlgn="auto" latinLnBrk="0" hangingPunct="1">
              <a:lnSpc>
                <a:spcPct val="120000"/>
              </a:lnSpc>
              <a:spcBef>
                <a:spcPts val="0"/>
              </a:spcBef>
              <a:spcAft>
                <a:spcPts val="0"/>
              </a:spcAft>
              <a:buClr>
                <a:srgbClr val="888B8D"/>
              </a:buClr>
              <a:buSzTx/>
              <a:buFont typeface="+mj-lt"/>
              <a:buNone/>
              <a:tabLst/>
              <a:defRPr/>
            </a:pP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a:t>
            </a:r>
          </a:p>
        </p:txBody>
      </p:sp>
      <p:sp>
        <p:nvSpPr>
          <p:cNvPr id="3" name="CuadroTexto 2">
            <a:extLst>
              <a:ext uri="{FF2B5EF4-FFF2-40B4-BE49-F238E27FC236}">
                <a16:creationId xmlns:a16="http://schemas.microsoft.com/office/drawing/2014/main" id="{6C3E2D31-0CD5-2483-1107-00B78A9E817A}"/>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bg2"/>
                </a:solidFill>
                <a:latin typeface="Corbel" panose="020B0503020204020204" pitchFamily="34" charset="0"/>
              </a:rPr>
              <a:pPr algn="r"/>
              <a:t>‹Nº›</a:t>
            </a:fld>
            <a:endParaRPr lang="es-ES" sz="1000" b="0" i="0" dirty="0">
              <a:solidFill>
                <a:schemeClr val="bg2"/>
              </a:solidFill>
              <a:latin typeface="Corbel" panose="020B0503020204020204" pitchFamily="34" charset="0"/>
            </a:endParaRPr>
          </a:p>
        </p:txBody>
      </p:sp>
      <p:pic>
        <p:nvPicPr>
          <p:cNvPr id="5" name="Imagen 4">
            <a:extLst>
              <a:ext uri="{FF2B5EF4-FFF2-40B4-BE49-F238E27FC236}">
                <a16:creationId xmlns:a16="http://schemas.microsoft.com/office/drawing/2014/main" id="{E46CA0BC-7982-6608-B59A-D459D891CB1F}"/>
              </a:ext>
            </a:extLst>
          </p:cNvPr>
          <p:cNvPicPr>
            <a:picLocks noChangeAspect="1"/>
          </p:cNvPicPr>
          <p:nvPr userDrawn="1"/>
        </p:nvPicPr>
        <p:blipFill>
          <a:blip r:embed="rId2"/>
          <a:stretch>
            <a:fillRect/>
          </a:stretch>
        </p:blipFill>
        <p:spPr>
          <a:xfrm>
            <a:off x="291526" y="4663499"/>
            <a:ext cx="1324623" cy="261611"/>
          </a:xfrm>
          <a:prstGeom prst="rect">
            <a:avLst/>
          </a:prstGeom>
        </p:spPr>
      </p:pic>
    </p:spTree>
    <p:extLst>
      <p:ext uri="{BB962C8B-B14F-4D97-AF65-F5344CB8AC3E}">
        <p14:creationId xmlns:p14="http://schemas.microsoft.com/office/powerpoint/2010/main" val="29065146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ogo slide">
    <p:bg>
      <p:bgPr>
        <a:solidFill>
          <a:schemeClr val="bg2"/>
        </a:solid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531F112-E0C9-CB6E-485D-ED05213F3F39}"/>
              </a:ext>
            </a:extLst>
          </p:cNvPr>
          <p:cNvPicPr>
            <a:picLocks noChangeAspect="1"/>
          </p:cNvPicPr>
          <p:nvPr userDrawn="1"/>
        </p:nvPicPr>
        <p:blipFill>
          <a:blip r:embed="rId2"/>
          <a:stretch>
            <a:fillRect/>
          </a:stretch>
        </p:blipFill>
        <p:spPr>
          <a:xfrm>
            <a:off x="4022271" y="0"/>
            <a:ext cx="5143500" cy="5143500"/>
          </a:xfrm>
          <a:prstGeom prst="rect">
            <a:avLst/>
          </a:prstGeom>
        </p:spPr>
      </p:pic>
      <p:pic>
        <p:nvPicPr>
          <p:cNvPr id="6" name="Imagen 5">
            <a:extLst>
              <a:ext uri="{FF2B5EF4-FFF2-40B4-BE49-F238E27FC236}">
                <a16:creationId xmlns:a16="http://schemas.microsoft.com/office/drawing/2014/main" id="{C69BB253-CB90-141F-1E47-2FC8C68004F2}"/>
              </a:ext>
            </a:extLst>
          </p:cNvPr>
          <p:cNvPicPr>
            <a:picLocks noChangeAspect="1"/>
          </p:cNvPicPr>
          <p:nvPr userDrawn="1"/>
        </p:nvPicPr>
        <p:blipFill>
          <a:blip r:embed="rId3"/>
          <a:stretch>
            <a:fillRect/>
          </a:stretch>
        </p:blipFill>
        <p:spPr>
          <a:xfrm>
            <a:off x="347234" y="372836"/>
            <a:ext cx="3267933" cy="551543"/>
          </a:xfrm>
          <a:prstGeom prst="rect">
            <a:avLst/>
          </a:prstGeom>
        </p:spPr>
      </p:pic>
    </p:spTree>
    <p:extLst>
      <p:ext uri="{BB962C8B-B14F-4D97-AF65-F5344CB8AC3E}">
        <p14:creationId xmlns:p14="http://schemas.microsoft.com/office/powerpoint/2010/main" val="17013941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Logo slide">
    <p:bg>
      <p:bgPr>
        <a:solidFill>
          <a:schemeClr val="accent1"/>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1D96CD9-5A16-6B41-A29F-E1B3CD5363EA}"/>
              </a:ext>
            </a:extLst>
          </p:cNvPr>
          <p:cNvPicPr>
            <a:picLocks noChangeAspect="1"/>
          </p:cNvPicPr>
          <p:nvPr userDrawn="1"/>
        </p:nvPicPr>
        <p:blipFill>
          <a:blip r:embed="rId2"/>
          <a:stretch>
            <a:fillRect/>
          </a:stretch>
        </p:blipFill>
        <p:spPr>
          <a:xfrm>
            <a:off x="2938034" y="2295979"/>
            <a:ext cx="3267933" cy="551543"/>
          </a:xfrm>
          <a:prstGeom prst="rect">
            <a:avLst/>
          </a:prstGeom>
        </p:spPr>
      </p:pic>
    </p:spTree>
    <p:extLst>
      <p:ext uri="{BB962C8B-B14F-4D97-AF65-F5344CB8AC3E}">
        <p14:creationId xmlns:p14="http://schemas.microsoft.com/office/powerpoint/2010/main" val="18512447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go slide 2">
    <p:bg>
      <p:bgPr>
        <a:solidFill>
          <a:schemeClr val="bg2"/>
        </a:solidFill>
        <a:effectLst/>
      </p:bgPr>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D369C0AC-1269-89D7-FE92-5A1BC992DB36}"/>
              </a:ext>
            </a:extLst>
          </p:cNvPr>
          <p:cNvSpPr/>
          <p:nvPr userDrawn="1"/>
        </p:nvSpPr>
        <p:spPr>
          <a:xfrm>
            <a:off x="237899" y="4567228"/>
            <a:ext cx="2606901" cy="400110"/>
          </a:xfrm>
          <a:prstGeom prst="rect">
            <a:avLst/>
          </a:prstGeom>
        </p:spPr>
        <p:txBody>
          <a:bodyPr wrap="square">
            <a:spAutoFit/>
          </a:bodyPr>
          <a:lstStyle/>
          <a:p>
            <a:pPr algn="l"/>
            <a:r>
              <a:rPr lang="en-US" sz="500" b="0" baseline="0" dirty="0">
                <a:solidFill>
                  <a:schemeClr val="tx2"/>
                </a:solidFill>
                <a:effectLst/>
                <a:latin typeface="+mn-lt"/>
                <a:ea typeface="Times New Roman" panose="02020603050405020304" pitchFamily="18" charset="0"/>
                <a:cs typeface="Times New Roman" panose="02020603050405020304" pitchFamily="18" charset="0"/>
              </a:rPr>
              <a:t>The project is supported by the Circular Bio-based Europe Joint Undertaking and its members. Funded by the European Union. Views and opinions expressed are however those of the author(s) only and do not necessarily reflect those of the European Union or CBE JU. Neither the European Union nor the CBE JU can be held responsible for them. </a:t>
            </a:r>
          </a:p>
        </p:txBody>
      </p:sp>
      <p:pic>
        <p:nvPicPr>
          <p:cNvPr id="8" name="Imagen 7">
            <a:extLst>
              <a:ext uri="{FF2B5EF4-FFF2-40B4-BE49-F238E27FC236}">
                <a16:creationId xmlns:a16="http://schemas.microsoft.com/office/drawing/2014/main" id="{0ABCC1E6-E5DC-0830-1A8F-A9D9DC3FE0E4}"/>
              </a:ext>
            </a:extLst>
          </p:cNvPr>
          <p:cNvPicPr>
            <a:picLocks noChangeAspect="1"/>
          </p:cNvPicPr>
          <p:nvPr userDrawn="1"/>
        </p:nvPicPr>
        <p:blipFill>
          <a:blip r:embed="rId2"/>
          <a:stretch>
            <a:fillRect/>
          </a:stretch>
        </p:blipFill>
        <p:spPr>
          <a:xfrm>
            <a:off x="347234" y="372836"/>
            <a:ext cx="3267933" cy="551543"/>
          </a:xfrm>
          <a:prstGeom prst="rect">
            <a:avLst/>
          </a:prstGeom>
        </p:spPr>
      </p:pic>
      <p:pic>
        <p:nvPicPr>
          <p:cNvPr id="9" name="Imagen 8">
            <a:extLst>
              <a:ext uri="{FF2B5EF4-FFF2-40B4-BE49-F238E27FC236}">
                <a16:creationId xmlns:a16="http://schemas.microsoft.com/office/drawing/2014/main" id="{DB632677-D639-C9F7-920F-47693447287E}"/>
              </a:ext>
            </a:extLst>
          </p:cNvPr>
          <p:cNvPicPr>
            <a:picLocks noChangeAspect="1"/>
          </p:cNvPicPr>
          <p:nvPr userDrawn="1"/>
        </p:nvPicPr>
        <p:blipFill>
          <a:blip r:embed="rId3"/>
          <a:stretch>
            <a:fillRect/>
          </a:stretch>
        </p:blipFill>
        <p:spPr>
          <a:xfrm>
            <a:off x="4022271" y="0"/>
            <a:ext cx="5143500" cy="5143500"/>
          </a:xfrm>
          <a:prstGeom prst="rect">
            <a:avLst/>
          </a:prstGeom>
        </p:spPr>
      </p:pic>
      <p:pic>
        <p:nvPicPr>
          <p:cNvPr id="2" name="Imagen 1">
            <a:extLst>
              <a:ext uri="{FF2B5EF4-FFF2-40B4-BE49-F238E27FC236}">
                <a16:creationId xmlns:a16="http://schemas.microsoft.com/office/drawing/2014/main" id="{259D8B63-1216-774C-519A-784BD2C74023}"/>
              </a:ext>
            </a:extLst>
          </p:cNvPr>
          <p:cNvPicPr>
            <a:picLocks noChangeAspect="1"/>
          </p:cNvPicPr>
          <p:nvPr userDrawn="1"/>
        </p:nvPicPr>
        <p:blipFill>
          <a:blip r:embed="rId4"/>
          <a:stretch>
            <a:fillRect/>
          </a:stretch>
        </p:blipFill>
        <p:spPr>
          <a:xfrm>
            <a:off x="330022" y="4198952"/>
            <a:ext cx="1437232" cy="305991"/>
          </a:xfrm>
          <a:prstGeom prst="rect">
            <a:avLst/>
          </a:prstGeom>
        </p:spPr>
      </p:pic>
    </p:spTree>
    <p:extLst>
      <p:ext uri="{BB962C8B-B14F-4D97-AF65-F5344CB8AC3E}">
        <p14:creationId xmlns:p14="http://schemas.microsoft.com/office/powerpoint/2010/main" val="902306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White">
    <p:bg>
      <p:bgPr>
        <a:solidFill>
          <a:schemeClr val="bg2"/>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A05EEF4-901E-69BC-7D5C-E6C651CD7C12}"/>
              </a:ext>
            </a:extLst>
          </p:cNvPr>
          <p:cNvPicPr>
            <a:picLocks noChangeAspect="1"/>
          </p:cNvPicPr>
          <p:nvPr userDrawn="1"/>
        </p:nvPicPr>
        <p:blipFill>
          <a:blip r:embed="rId2"/>
          <a:stretch>
            <a:fillRect/>
          </a:stretch>
        </p:blipFill>
        <p:spPr>
          <a:xfrm>
            <a:off x="4007757" y="0"/>
            <a:ext cx="5143500" cy="5143500"/>
          </a:xfrm>
          <a:prstGeom prst="rect">
            <a:avLst/>
          </a:prstGeom>
        </p:spPr>
      </p:pic>
      <p:sp>
        <p:nvSpPr>
          <p:cNvPr id="3" name="Title 1">
            <a:extLst>
              <a:ext uri="{FF2B5EF4-FFF2-40B4-BE49-F238E27FC236}">
                <a16:creationId xmlns:a16="http://schemas.microsoft.com/office/drawing/2014/main" id="{20612053-196D-3EDB-F623-2DA293870419}"/>
              </a:ext>
            </a:extLst>
          </p:cNvPr>
          <p:cNvSpPr>
            <a:spLocks noGrp="1"/>
          </p:cNvSpPr>
          <p:nvPr>
            <p:ph type="title" hasCustomPrompt="1"/>
          </p:nvPr>
        </p:nvSpPr>
        <p:spPr>
          <a:xfrm>
            <a:off x="346756" y="1060566"/>
            <a:ext cx="5959701" cy="1107996"/>
          </a:xfrm>
          <a:prstGeom prst="rect">
            <a:avLst/>
          </a:prstGeom>
        </p:spPr>
        <p:txBody>
          <a:bodyPr wrap="square" lIns="0" tIns="0" rIns="0" bIns="0" anchor="ctr" anchorCtr="0">
            <a:spAutoFit/>
          </a:bodyPr>
          <a:lstStyle>
            <a:lvl1pPr algn="l">
              <a:defRPr sz="3600" b="1" i="0" spc="-40" baseline="0">
                <a:solidFill>
                  <a:schemeClr val="tx2"/>
                </a:solidFill>
                <a:latin typeface="+mj-lt"/>
                <a:ea typeface="Manrope" pitchFamily="2" charset="0"/>
              </a:defRPr>
            </a:lvl1pPr>
          </a:lstStyle>
          <a:p>
            <a:r>
              <a:rPr lang="en-US" dirty="0"/>
              <a:t>Click To Edit Title</a:t>
            </a:r>
            <a:br>
              <a:rPr lang="en-US" dirty="0"/>
            </a:br>
            <a:r>
              <a:rPr lang="en-US" dirty="0"/>
              <a:t>two lines or more</a:t>
            </a:r>
          </a:p>
        </p:txBody>
      </p:sp>
      <p:pic>
        <p:nvPicPr>
          <p:cNvPr id="6" name="Imagen 5">
            <a:extLst>
              <a:ext uri="{FF2B5EF4-FFF2-40B4-BE49-F238E27FC236}">
                <a16:creationId xmlns:a16="http://schemas.microsoft.com/office/drawing/2014/main" id="{75E92845-2D5E-EC74-0863-1D490AEF1FB9}"/>
              </a:ext>
            </a:extLst>
          </p:cNvPr>
          <p:cNvPicPr>
            <a:picLocks noChangeAspect="1"/>
          </p:cNvPicPr>
          <p:nvPr userDrawn="1"/>
        </p:nvPicPr>
        <p:blipFill>
          <a:blip r:embed="rId3"/>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4062439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chemeClr val="bg2"/>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24985" y="957084"/>
            <a:ext cx="8491763" cy="2389885"/>
          </a:xfrm>
          <a:prstGeom prst="rect">
            <a:avLst/>
          </a:prstGeom>
        </p:spPr>
        <p:txBody>
          <a:bodyPr wrap="square" lIns="0" tIns="0" rIns="0" bIns="0">
            <a:spAutoFit/>
          </a:bodyPr>
          <a:lstStyle>
            <a:lvl1pPr marL="0" indent="0">
              <a:lnSpc>
                <a:spcPct val="120000"/>
              </a:lnSpc>
              <a:spcBef>
                <a:spcPts val="1500"/>
              </a:spcBef>
              <a:buClr>
                <a:srgbClr val="888B8D"/>
              </a:buClr>
              <a:buFont typeface="+mj-lt"/>
              <a:buNone/>
              <a:defRPr sz="1500" b="0" i="0" spc="-30" baseline="0">
                <a:solidFill>
                  <a:schemeClr val="tx2"/>
                </a:solidFill>
                <a:latin typeface="+mn-lt"/>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10" name="Marcador de texto 9">
            <a:extLst>
              <a:ext uri="{FF2B5EF4-FFF2-40B4-BE49-F238E27FC236}">
                <a16:creationId xmlns:a16="http://schemas.microsoft.com/office/drawing/2014/main" id="{3A583314-CC8B-759E-5CB7-9427EEEC8C31}"/>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Corbel" panose="020B0503020204020204" pitchFamily="34" charset="0"/>
              </a:defRPr>
            </a:lvl1pPr>
          </a:lstStyle>
          <a:p>
            <a:pPr lvl="0"/>
            <a:r>
              <a:rPr lang="es-ES" dirty="0" err="1"/>
              <a:t>Title</a:t>
            </a:r>
            <a:r>
              <a:rPr lang="es-ES" dirty="0"/>
              <a:t> </a:t>
            </a:r>
            <a:r>
              <a:rPr lang="es-ES" dirty="0" err="1"/>
              <a:t>goes</a:t>
            </a:r>
            <a:r>
              <a:rPr lang="es-ES" dirty="0"/>
              <a:t> </a:t>
            </a:r>
            <a:r>
              <a:rPr lang="es-ES" dirty="0" err="1"/>
              <a:t>here</a:t>
            </a:r>
            <a:endParaRPr lang="es-ES" dirty="0"/>
          </a:p>
        </p:txBody>
      </p:sp>
      <p:sp>
        <p:nvSpPr>
          <p:cNvPr id="2" name="CuadroTexto 1">
            <a:extLst>
              <a:ext uri="{FF2B5EF4-FFF2-40B4-BE49-F238E27FC236}">
                <a16:creationId xmlns:a16="http://schemas.microsoft.com/office/drawing/2014/main" id="{68B78094-9131-8C7E-EB2C-524F781FDAC5}"/>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5" name="CuadroTexto 4">
            <a:extLst>
              <a:ext uri="{FF2B5EF4-FFF2-40B4-BE49-F238E27FC236}">
                <a16:creationId xmlns:a16="http://schemas.microsoft.com/office/drawing/2014/main" id="{36C44490-6900-91EA-918E-565F00AFA112}"/>
              </a:ext>
            </a:extLst>
          </p:cNvPr>
          <p:cNvSpPr txBox="1"/>
          <p:nvPr userDrawn="1"/>
        </p:nvSpPr>
        <p:spPr>
          <a:xfrm>
            <a:off x="-353466" y="1098817"/>
            <a:ext cx="184731" cy="369332"/>
          </a:xfrm>
          <a:prstGeom prst="rect">
            <a:avLst/>
          </a:prstGeom>
          <a:noFill/>
        </p:spPr>
        <p:txBody>
          <a:bodyPr wrap="none" rtlCol="0">
            <a:spAutoFit/>
          </a:bodyPr>
          <a:lstStyle/>
          <a:p>
            <a:endParaRPr lang="es-ES" dirty="0"/>
          </a:p>
        </p:txBody>
      </p:sp>
      <p:pic>
        <p:nvPicPr>
          <p:cNvPr id="6" name="Imagen 5">
            <a:extLst>
              <a:ext uri="{FF2B5EF4-FFF2-40B4-BE49-F238E27FC236}">
                <a16:creationId xmlns:a16="http://schemas.microsoft.com/office/drawing/2014/main" id="{B9187C96-1A3A-6FA6-52B4-BF92875381D2}"/>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97422490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list">
    <p:bg>
      <p:bgPr>
        <a:solidFill>
          <a:schemeClr val="bg2"/>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75D6C16-F05D-40CC-AA98-60AE4A4223B2}"/>
              </a:ext>
            </a:extLst>
          </p:cNvPr>
          <p:cNvSpPr>
            <a:spLocks noGrp="1"/>
          </p:cNvSpPr>
          <p:nvPr>
            <p:ph type="body" sz="quarter" idx="10" hasCustomPrompt="1"/>
          </p:nvPr>
        </p:nvSpPr>
        <p:spPr>
          <a:xfrm>
            <a:off x="320335" y="949828"/>
            <a:ext cx="8479972" cy="1623008"/>
          </a:xfrm>
          <a:prstGeom prst="rect">
            <a:avLst/>
          </a:prstGeom>
        </p:spPr>
        <p:txBody>
          <a:bodyPr wrap="square" lIns="0" tIns="0" rIns="0" bIns="0">
            <a:spAutoFit/>
          </a:bodyPr>
          <a:lstStyle>
            <a:lvl1pPr marL="216000" indent="-216000">
              <a:lnSpc>
                <a:spcPct val="120000"/>
              </a:lnSpc>
              <a:spcBef>
                <a:spcPts val="500"/>
              </a:spcBef>
              <a:buClr>
                <a:schemeClr val="accent1"/>
              </a:buClr>
              <a:buFont typeface="Arial" panose="020B0604020202020204" pitchFamily="34" charset="0"/>
              <a:buChar char="•"/>
              <a:defRPr sz="1500" b="0" i="0" spc="-40" baseline="0">
                <a:solidFill>
                  <a:schemeClr val="tx2"/>
                </a:solidFill>
                <a:latin typeface="+mn-lt"/>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endParaRPr lang="es-ES" dirty="0"/>
          </a:p>
          <a:p>
            <a:pPr lvl="0"/>
            <a:r>
              <a:rPr lang="es-ES" dirty="0" err="1"/>
              <a:t>Tempor</a:t>
            </a:r>
            <a:r>
              <a:rPr lang="es-ES" dirty="0"/>
              <a:t> </a:t>
            </a:r>
            <a:r>
              <a:rPr lang="es-ES" dirty="0" err="1"/>
              <a:t>incididuntx</a:t>
            </a:r>
            <a:r>
              <a:rPr lang="es-ES" dirty="0"/>
              <a:t> ut labore et </a:t>
            </a:r>
            <a:r>
              <a:rPr lang="es-ES" dirty="0" err="1"/>
              <a:t>dolore</a:t>
            </a:r>
            <a:r>
              <a:rPr lang="es-ES" dirty="0"/>
              <a:t> magna </a:t>
            </a:r>
            <a:r>
              <a:rPr lang="es-ES" dirty="0" err="1"/>
              <a:t>aliqua</a:t>
            </a:r>
            <a:r>
              <a:rPr lang="es-ES" dirty="0"/>
              <a:t>. </a:t>
            </a:r>
          </a:p>
          <a:p>
            <a:pPr lvl="0"/>
            <a:r>
              <a:rPr lang="es-ES" dirty="0"/>
              <a:t>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conseqxuat</a:t>
            </a:r>
            <a:r>
              <a:rPr lang="es-ES" dirty="0"/>
              <a:t>. </a:t>
            </a:r>
          </a:p>
          <a:p>
            <a:pPr lvl="0"/>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p>
          <a:p>
            <a:pPr lvl="0"/>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2" name="CuadroTexto 1">
            <a:extLst>
              <a:ext uri="{FF2B5EF4-FFF2-40B4-BE49-F238E27FC236}">
                <a16:creationId xmlns:a16="http://schemas.microsoft.com/office/drawing/2014/main" id="{B974C7A2-2113-309F-3E61-C1B14493FD04}"/>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6" name="Marcador de texto 9">
            <a:extLst>
              <a:ext uri="{FF2B5EF4-FFF2-40B4-BE49-F238E27FC236}">
                <a16:creationId xmlns:a16="http://schemas.microsoft.com/office/drawing/2014/main" id="{6984AD86-1097-C241-03A2-FC732EC327C7}"/>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Font typeface="Arial" panose="020B0604020202020204" pitchFamily="34" charset="0"/>
              <a:buNone/>
              <a:defRPr sz="2600" b="1" i="0" spc="-40" baseline="0">
                <a:solidFill>
                  <a:schemeClr val="tx2"/>
                </a:solidFill>
                <a:latin typeface="+mj-lt"/>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5" name="Imagen 4">
            <a:extLst>
              <a:ext uri="{FF2B5EF4-FFF2-40B4-BE49-F238E27FC236}">
                <a16:creationId xmlns:a16="http://schemas.microsoft.com/office/drawing/2014/main" id="{D5283050-6603-A84F-EA86-9C28DB41B7AC}"/>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2747203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list numbers">
    <p:bg>
      <p:bgPr>
        <a:solidFill>
          <a:schemeClr val="bg2"/>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3A0FF13-5C42-541E-4397-A1911395C60A}"/>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6" name="Marcador de texto 2">
            <a:extLst>
              <a:ext uri="{FF2B5EF4-FFF2-40B4-BE49-F238E27FC236}">
                <a16:creationId xmlns:a16="http://schemas.microsoft.com/office/drawing/2014/main" id="{6AD261E0-1FCF-651D-5933-08BFBCEE2853}"/>
              </a:ext>
            </a:extLst>
          </p:cNvPr>
          <p:cNvSpPr>
            <a:spLocks noGrp="1"/>
          </p:cNvSpPr>
          <p:nvPr>
            <p:ph type="body" sz="quarter" idx="10" hasCustomPrompt="1"/>
          </p:nvPr>
        </p:nvSpPr>
        <p:spPr>
          <a:xfrm>
            <a:off x="320335" y="949828"/>
            <a:ext cx="8479972" cy="1623008"/>
          </a:xfrm>
          <a:prstGeom prst="rect">
            <a:avLst/>
          </a:prstGeom>
        </p:spPr>
        <p:txBody>
          <a:bodyPr wrap="square" lIns="0" tIns="0" rIns="0" bIns="0">
            <a:spAutoFit/>
          </a:bodyPr>
          <a:lstStyle>
            <a:lvl1pPr marL="342900" indent="-342900">
              <a:lnSpc>
                <a:spcPct val="120000"/>
              </a:lnSpc>
              <a:spcBef>
                <a:spcPts val="500"/>
              </a:spcBef>
              <a:buClr>
                <a:schemeClr val="tx2"/>
              </a:buClr>
              <a:buFont typeface="+mj-lt"/>
              <a:buAutoNum type="arabicPeriod"/>
              <a:defRPr sz="1500" b="0" i="0" spc="-40" baseline="0">
                <a:solidFill>
                  <a:schemeClr val="tx2"/>
                </a:solidFill>
                <a:latin typeface="+mn-lt"/>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endParaRPr lang="es-ES" dirty="0"/>
          </a:p>
          <a:p>
            <a:pPr lvl="0"/>
            <a:r>
              <a:rPr lang="es-ES" dirty="0" err="1"/>
              <a:t>Tempor</a:t>
            </a:r>
            <a:r>
              <a:rPr lang="es-ES" dirty="0"/>
              <a:t> </a:t>
            </a:r>
            <a:r>
              <a:rPr lang="es-ES" dirty="0" err="1"/>
              <a:t>incididuntx</a:t>
            </a:r>
            <a:r>
              <a:rPr lang="es-ES" dirty="0"/>
              <a:t> ut labore et </a:t>
            </a:r>
            <a:r>
              <a:rPr lang="es-ES" dirty="0" err="1"/>
              <a:t>dolore</a:t>
            </a:r>
            <a:r>
              <a:rPr lang="es-ES" dirty="0"/>
              <a:t> magna </a:t>
            </a:r>
            <a:r>
              <a:rPr lang="es-ES" dirty="0" err="1"/>
              <a:t>aliqua</a:t>
            </a:r>
            <a:r>
              <a:rPr lang="es-ES" dirty="0"/>
              <a:t>. </a:t>
            </a:r>
          </a:p>
          <a:p>
            <a:pPr lvl="0"/>
            <a:r>
              <a:rPr lang="es-ES" dirty="0"/>
              <a:t>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conseqxuat</a:t>
            </a:r>
            <a:r>
              <a:rPr lang="es-ES" dirty="0"/>
              <a:t>. </a:t>
            </a:r>
          </a:p>
          <a:p>
            <a:pPr lvl="0"/>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p>
          <a:p>
            <a:pPr lvl="0"/>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sp>
        <p:nvSpPr>
          <p:cNvPr id="7" name="Marcador de texto 9">
            <a:extLst>
              <a:ext uri="{FF2B5EF4-FFF2-40B4-BE49-F238E27FC236}">
                <a16:creationId xmlns:a16="http://schemas.microsoft.com/office/drawing/2014/main" id="{CDE2D58C-522E-DDAC-790F-194FCC3B33A6}"/>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mj-lt"/>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3" name="Imagen 2">
            <a:extLst>
              <a:ext uri="{FF2B5EF4-FFF2-40B4-BE49-F238E27FC236}">
                <a16:creationId xmlns:a16="http://schemas.microsoft.com/office/drawing/2014/main" id="{B7CC813B-C021-B2DC-6533-B59407ADF43C}"/>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3840944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bg>
      <p:bgPr>
        <a:solidFill>
          <a:schemeClr val="bg2"/>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461C65E-EE46-0EB9-1B39-51EB0A9F2D70}"/>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5" name="Marcador de texto 2">
            <a:extLst>
              <a:ext uri="{FF2B5EF4-FFF2-40B4-BE49-F238E27FC236}">
                <a16:creationId xmlns:a16="http://schemas.microsoft.com/office/drawing/2014/main" id="{AC3DEA22-34A3-8C68-81C4-48B8B11ED82B}"/>
              </a:ext>
            </a:extLst>
          </p:cNvPr>
          <p:cNvSpPr>
            <a:spLocks noGrp="1"/>
          </p:cNvSpPr>
          <p:nvPr>
            <p:ph type="body" sz="quarter" idx="11" hasCustomPrompt="1"/>
          </p:nvPr>
        </p:nvSpPr>
        <p:spPr>
          <a:xfrm>
            <a:off x="324985" y="300080"/>
            <a:ext cx="8491763" cy="2389885"/>
          </a:xfrm>
          <a:prstGeom prst="rect">
            <a:avLst/>
          </a:prstGeom>
        </p:spPr>
        <p:txBody>
          <a:bodyPr wrap="square" lIns="0" tIns="0" rIns="0" bIns="0">
            <a:spAutoFit/>
          </a:bodyPr>
          <a:lstStyle>
            <a:lvl1pPr marL="0" indent="0">
              <a:lnSpc>
                <a:spcPct val="120000"/>
              </a:lnSpc>
              <a:spcBef>
                <a:spcPts val="1500"/>
              </a:spcBef>
              <a:buClr>
                <a:srgbClr val="888B8D"/>
              </a:buClr>
              <a:buFont typeface="+mj-lt"/>
              <a:buNone/>
              <a:defRPr sz="1500" b="0" i="0" spc="-30" baseline="0">
                <a:solidFill>
                  <a:schemeClr val="tx2"/>
                </a:solidFill>
                <a:latin typeface="+mn-lt"/>
              </a:defRPr>
            </a:lvl1pPr>
          </a:lstStyle>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a:p>
            <a:pPr lvl="0"/>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consectetur</a:t>
            </a:r>
            <a:r>
              <a:rPr lang="es-ES" dirty="0"/>
              <a:t> </a:t>
            </a:r>
            <a:r>
              <a:rPr lang="es-ES" dirty="0" err="1"/>
              <a:t>adipiscing</a:t>
            </a:r>
            <a:r>
              <a:rPr lang="es-ES" dirty="0"/>
              <a:t> </a:t>
            </a:r>
            <a:r>
              <a:rPr lang="es-ES" dirty="0" err="1"/>
              <a:t>elit</a:t>
            </a:r>
            <a:r>
              <a:rPr lang="es-ES" dirty="0"/>
              <a:t>, sed do </a:t>
            </a:r>
            <a:r>
              <a:rPr lang="es-ES" dirty="0" err="1"/>
              <a:t>eiusmod</a:t>
            </a:r>
            <a:r>
              <a:rPr lang="es-ES" dirty="0"/>
              <a:t> </a:t>
            </a:r>
            <a:r>
              <a:rPr lang="es-ES" dirty="0" err="1"/>
              <a:t>tempor</a:t>
            </a:r>
            <a:r>
              <a:rPr lang="es-ES" dirty="0"/>
              <a:t> </a:t>
            </a:r>
            <a:r>
              <a:rPr lang="es-ES" dirty="0" err="1"/>
              <a:t>incididunt</a:t>
            </a:r>
            <a:r>
              <a:rPr lang="es-ES" dirty="0"/>
              <a:t> ut labore et </a:t>
            </a:r>
            <a:r>
              <a:rPr lang="es-ES" dirty="0" err="1"/>
              <a:t>dolore</a:t>
            </a:r>
            <a:r>
              <a:rPr lang="es-ES" dirty="0"/>
              <a:t> magna </a:t>
            </a:r>
            <a:r>
              <a:rPr lang="es-ES" dirty="0" err="1"/>
              <a:t>aliqua</a:t>
            </a:r>
            <a:r>
              <a:rPr lang="es-ES" dirty="0"/>
              <a:t>. Ut </a:t>
            </a:r>
            <a:r>
              <a:rPr lang="es-ES" dirty="0" err="1"/>
              <a:t>enim</a:t>
            </a:r>
            <a:r>
              <a:rPr lang="es-ES" dirty="0"/>
              <a:t> ad </a:t>
            </a:r>
            <a:r>
              <a:rPr lang="es-ES" dirty="0" err="1"/>
              <a:t>minim</a:t>
            </a:r>
            <a:r>
              <a:rPr lang="es-ES" dirty="0"/>
              <a:t> </a:t>
            </a:r>
            <a:r>
              <a:rPr lang="es-ES" dirty="0" err="1"/>
              <a:t>veniam</a:t>
            </a:r>
            <a:r>
              <a:rPr lang="es-ES" dirty="0"/>
              <a:t>, quis </a:t>
            </a:r>
            <a:r>
              <a:rPr lang="es-ES" dirty="0" err="1"/>
              <a:t>nostrud</a:t>
            </a:r>
            <a:r>
              <a:rPr lang="es-ES" dirty="0"/>
              <a:t> </a:t>
            </a:r>
            <a:r>
              <a:rPr lang="es-ES" dirty="0" err="1"/>
              <a:t>exercitation</a:t>
            </a:r>
            <a:r>
              <a:rPr lang="es-ES" dirty="0"/>
              <a:t> </a:t>
            </a:r>
            <a:r>
              <a:rPr lang="es-ES" dirty="0" err="1"/>
              <a:t>ullamco</a:t>
            </a:r>
            <a:r>
              <a:rPr lang="es-ES" dirty="0"/>
              <a:t> </a:t>
            </a:r>
            <a:r>
              <a:rPr lang="es-ES" dirty="0" err="1"/>
              <a:t>laboris</a:t>
            </a:r>
            <a:r>
              <a:rPr lang="es-ES" dirty="0"/>
              <a:t> </a:t>
            </a:r>
            <a:r>
              <a:rPr lang="es-ES" dirty="0" err="1"/>
              <a:t>nisi</a:t>
            </a:r>
            <a:r>
              <a:rPr lang="es-ES" dirty="0"/>
              <a:t> ut </a:t>
            </a:r>
            <a:r>
              <a:rPr lang="es-ES" dirty="0" err="1"/>
              <a:t>aliquip</a:t>
            </a:r>
            <a:r>
              <a:rPr lang="es-ES" dirty="0"/>
              <a:t> ex </a:t>
            </a:r>
            <a:r>
              <a:rPr lang="es-ES" dirty="0" err="1"/>
              <a:t>ea</a:t>
            </a:r>
            <a:r>
              <a:rPr lang="es-ES" dirty="0"/>
              <a:t> commodo </a:t>
            </a:r>
            <a:r>
              <a:rPr lang="es-ES" dirty="0" err="1"/>
              <a:t>consequat</a:t>
            </a:r>
            <a:r>
              <a:rPr lang="es-ES" dirty="0"/>
              <a:t>. </a:t>
            </a:r>
            <a:r>
              <a:rPr lang="es-ES" dirty="0" err="1"/>
              <a:t>Duis</a:t>
            </a:r>
            <a:r>
              <a:rPr lang="es-ES" dirty="0"/>
              <a:t> </a:t>
            </a:r>
            <a:r>
              <a:rPr lang="es-ES" dirty="0" err="1"/>
              <a:t>aute</a:t>
            </a:r>
            <a:r>
              <a:rPr lang="es-ES" dirty="0"/>
              <a:t> </a:t>
            </a:r>
            <a:r>
              <a:rPr lang="es-ES" dirty="0" err="1"/>
              <a:t>irure</a:t>
            </a:r>
            <a:r>
              <a:rPr lang="es-ES" dirty="0"/>
              <a:t> dolor in </a:t>
            </a:r>
            <a:r>
              <a:rPr lang="es-ES" dirty="0" err="1"/>
              <a:t>reprehenderit</a:t>
            </a:r>
            <a:r>
              <a:rPr lang="es-ES" dirty="0"/>
              <a:t> in </a:t>
            </a:r>
            <a:r>
              <a:rPr lang="es-ES" dirty="0" err="1"/>
              <a:t>voluptate</a:t>
            </a:r>
            <a:r>
              <a:rPr lang="es-ES" dirty="0"/>
              <a:t> </a:t>
            </a:r>
            <a:r>
              <a:rPr lang="es-ES" dirty="0" err="1"/>
              <a:t>velit</a:t>
            </a:r>
            <a:r>
              <a:rPr lang="es-ES" dirty="0"/>
              <a:t> </a:t>
            </a:r>
            <a:r>
              <a:rPr lang="es-ES" dirty="0" err="1"/>
              <a:t>esse</a:t>
            </a:r>
            <a:r>
              <a:rPr lang="es-ES" dirty="0"/>
              <a:t> </a:t>
            </a:r>
            <a:r>
              <a:rPr lang="es-ES" dirty="0" err="1"/>
              <a:t>cillum</a:t>
            </a:r>
            <a:r>
              <a:rPr lang="es-ES" dirty="0"/>
              <a:t> </a:t>
            </a:r>
            <a:r>
              <a:rPr lang="es-ES" dirty="0" err="1"/>
              <a:t>dolore</a:t>
            </a:r>
            <a:r>
              <a:rPr lang="es-ES" dirty="0"/>
              <a:t> </a:t>
            </a:r>
            <a:r>
              <a:rPr lang="es-ES" dirty="0" err="1"/>
              <a:t>eu</a:t>
            </a:r>
            <a:r>
              <a:rPr lang="es-ES" dirty="0"/>
              <a:t> </a:t>
            </a:r>
            <a:r>
              <a:rPr lang="es-ES" dirty="0" err="1"/>
              <a:t>fugiat</a:t>
            </a:r>
            <a:r>
              <a:rPr lang="es-ES" dirty="0"/>
              <a:t> </a:t>
            </a:r>
            <a:r>
              <a:rPr lang="es-ES" dirty="0" err="1"/>
              <a:t>nulla</a:t>
            </a:r>
            <a:r>
              <a:rPr lang="es-ES" dirty="0"/>
              <a:t> </a:t>
            </a:r>
            <a:r>
              <a:rPr lang="es-ES" dirty="0" err="1"/>
              <a:t>pariatur</a:t>
            </a:r>
            <a:r>
              <a:rPr lang="es-ES" dirty="0"/>
              <a:t>. </a:t>
            </a:r>
            <a:r>
              <a:rPr lang="es-ES" dirty="0" err="1"/>
              <a:t>Excepteur</a:t>
            </a:r>
            <a:r>
              <a:rPr lang="es-ES" dirty="0"/>
              <a:t> </a:t>
            </a:r>
            <a:r>
              <a:rPr lang="es-ES" dirty="0" err="1"/>
              <a:t>sint</a:t>
            </a:r>
            <a:r>
              <a:rPr lang="es-ES" dirty="0"/>
              <a:t> </a:t>
            </a:r>
            <a:r>
              <a:rPr lang="es-ES" dirty="0" err="1"/>
              <a:t>occaecat</a:t>
            </a:r>
            <a:r>
              <a:rPr lang="es-ES" dirty="0"/>
              <a:t> </a:t>
            </a:r>
            <a:r>
              <a:rPr lang="es-ES" dirty="0" err="1"/>
              <a:t>cupidatat</a:t>
            </a:r>
            <a:r>
              <a:rPr lang="es-ES" dirty="0"/>
              <a:t> non </a:t>
            </a:r>
            <a:r>
              <a:rPr lang="es-ES" dirty="0" err="1"/>
              <a:t>proident</a:t>
            </a:r>
            <a:r>
              <a:rPr lang="es-ES" dirty="0"/>
              <a:t>, sunt in culpa qui </a:t>
            </a:r>
            <a:r>
              <a:rPr lang="es-ES" dirty="0" err="1"/>
              <a:t>officia</a:t>
            </a:r>
            <a:r>
              <a:rPr lang="es-ES" dirty="0"/>
              <a:t> </a:t>
            </a:r>
            <a:r>
              <a:rPr lang="es-ES" dirty="0" err="1"/>
              <a:t>deserunt</a:t>
            </a:r>
            <a:r>
              <a:rPr lang="es-ES" dirty="0"/>
              <a:t> </a:t>
            </a:r>
            <a:r>
              <a:rPr lang="es-ES" dirty="0" err="1"/>
              <a:t>mollit</a:t>
            </a:r>
            <a:r>
              <a:rPr lang="es-ES" dirty="0"/>
              <a:t> </a:t>
            </a:r>
            <a:r>
              <a:rPr lang="es-ES" dirty="0" err="1"/>
              <a:t>anim</a:t>
            </a:r>
            <a:r>
              <a:rPr lang="es-ES" dirty="0"/>
              <a:t> id </a:t>
            </a:r>
            <a:r>
              <a:rPr lang="es-ES" dirty="0" err="1"/>
              <a:t>est</a:t>
            </a:r>
            <a:r>
              <a:rPr lang="es-ES" dirty="0"/>
              <a:t> </a:t>
            </a:r>
            <a:r>
              <a:rPr lang="es-ES" dirty="0" err="1"/>
              <a:t>laborum</a:t>
            </a:r>
            <a:r>
              <a:rPr lang="es-ES" dirty="0"/>
              <a:t>.</a:t>
            </a:r>
          </a:p>
        </p:txBody>
      </p:sp>
      <p:pic>
        <p:nvPicPr>
          <p:cNvPr id="3" name="Imagen 2">
            <a:extLst>
              <a:ext uri="{FF2B5EF4-FFF2-40B4-BE49-F238E27FC236}">
                <a16:creationId xmlns:a16="http://schemas.microsoft.com/office/drawing/2014/main" id="{10713C34-6C4F-5D98-3CAE-6E87AF109DAA}"/>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3169986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ly title">
    <p:bg>
      <p:bgPr>
        <a:solidFill>
          <a:schemeClr val="bg2"/>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461C65E-EE46-0EB9-1B39-51EB0A9F2D70}"/>
              </a:ext>
            </a:extLst>
          </p:cNvPr>
          <p:cNvSpPr txBox="1"/>
          <p:nvPr userDrawn="1"/>
        </p:nvSpPr>
        <p:spPr>
          <a:xfrm>
            <a:off x="8287657" y="4727421"/>
            <a:ext cx="558120" cy="153888"/>
          </a:xfrm>
          <a:prstGeom prst="rect">
            <a:avLst/>
          </a:prstGeom>
          <a:noFill/>
        </p:spPr>
        <p:txBody>
          <a:bodyPr wrap="square" lIns="0" tIns="0" rIns="0" bIns="0" rtlCol="0">
            <a:spAutoFit/>
          </a:bodyPr>
          <a:lstStyle/>
          <a:p>
            <a:pPr algn="r"/>
            <a:fld id="{48ACCD95-A716-AA42-A327-F50C89F44232}" type="slidenum">
              <a:rPr lang="es-ES" sz="1000" b="0" i="0" smtClean="0">
                <a:solidFill>
                  <a:schemeClr val="tx2"/>
                </a:solidFill>
                <a:latin typeface="Corbel" panose="020B0503020204020204" pitchFamily="34" charset="0"/>
              </a:rPr>
              <a:pPr algn="r"/>
              <a:t>‹Nº›</a:t>
            </a:fld>
            <a:endParaRPr lang="es-ES" sz="1000" b="0" i="0" dirty="0">
              <a:solidFill>
                <a:schemeClr val="tx2"/>
              </a:solidFill>
              <a:latin typeface="Corbel" panose="020B0503020204020204" pitchFamily="34" charset="0"/>
            </a:endParaRPr>
          </a:p>
        </p:txBody>
      </p:sp>
      <p:sp>
        <p:nvSpPr>
          <p:cNvPr id="6" name="Marcador de texto 9">
            <a:extLst>
              <a:ext uri="{FF2B5EF4-FFF2-40B4-BE49-F238E27FC236}">
                <a16:creationId xmlns:a16="http://schemas.microsoft.com/office/drawing/2014/main" id="{C68D2E80-EC9C-FC27-E74F-657F860A6065}"/>
              </a:ext>
            </a:extLst>
          </p:cNvPr>
          <p:cNvSpPr>
            <a:spLocks noGrp="1"/>
          </p:cNvSpPr>
          <p:nvPr>
            <p:ph type="body" sz="quarter" idx="11" hasCustomPrompt="1"/>
          </p:nvPr>
        </p:nvSpPr>
        <p:spPr>
          <a:xfrm>
            <a:off x="324985" y="319316"/>
            <a:ext cx="8499697" cy="400110"/>
          </a:xfrm>
          <a:prstGeom prst="rect">
            <a:avLst/>
          </a:prstGeom>
        </p:spPr>
        <p:txBody>
          <a:bodyPr wrap="square" lIns="0" tIns="0" rIns="0" bIns="0">
            <a:spAutoFit/>
          </a:bodyPr>
          <a:lstStyle>
            <a:lvl1pPr marL="0" indent="0">
              <a:buNone/>
              <a:defRPr sz="2600" b="1" i="0" spc="-40" baseline="0">
                <a:solidFill>
                  <a:schemeClr val="tx2"/>
                </a:solidFill>
                <a:latin typeface="+mj-lt"/>
              </a:defRPr>
            </a:lvl1pPr>
          </a:lstStyle>
          <a:p>
            <a:pPr lvl="0"/>
            <a:r>
              <a:rPr lang="es-ES" dirty="0" err="1"/>
              <a:t>Title</a:t>
            </a:r>
            <a:r>
              <a:rPr lang="es-ES" dirty="0"/>
              <a:t> </a:t>
            </a:r>
            <a:r>
              <a:rPr lang="es-ES" dirty="0" err="1"/>
              <a:t>goes</a:t>
            </a:r>
            <a:r>
              <a:rPr lang="es-ES" dirty="0"/>
              <a:t> </a:t>
            </a:r>
            <a:r>
              <a:rPr lang="es-ES" dirty="0" err="1"/>
              <a:t>here</a:t>
            </a:r>
            <a:endParaRPr lang="es-ES" dirty="0"/>
          </a:p>
        </p:txBody>
      </p:sp>
      <p:pic>
        <p:nvPicPr>
          <p:cNvPr id="3" name="Imagen 2">
            <a:extLst>
              <a:ext uri="{FF2B5EF4-FFF2-40B4-BE49-F238E27FC236}">
                <a16:creationId xmlns:a16="http://schemas.microsoft.com/office/drawing/2014/main" id="{4A20F06E-2C9C-F651-B8A8-DB7E7AFB4C42}"/>
              </a:ext>
            </a:extLst>
          </p:cNvPr>
          <p:cNvPicPr>
            <a:picLocks noChangeAspect="1"/>
          </p:cNvPicPr>
          <p:nvPr userDrawn="1"/>
        </p:nvPicPr>
        <p:blipFill>
          <a:blip r:embed="rId2"/>
          <a:stretch>
            <a:fillRect/>
          </a:stretch>
        </p:blipFill>
        <p:spPr>
          <a:xfrm>
            <a:off x="324985" y="4688631"/>
            <a:ext cx="1243916" cy="209941"/>
          </a:xfrm>
          <a:prstGeom prst="rect">
            <a:avLst/>
          </a:prstGeom>
        </p:spPr>
      </p:pic>
    </p:spTree>
    <p:extLst>
      <p:ext uri="{BB962C8B-B14F-4D97-AF65-F5344CB8AC3E}">
        <p14:creationId xmlns:p14="http://schemas.microsoft.com/office/powerpoint/2010/main" val="65444316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9358928"/>
      </p:ext>
    </p:extLst>
  </p:cSld>
  <p:clrMap bg1="lt1" tx1="dk1" bg2="lt2" tx2="dk2" accent1="accent1" accent2="accent2" accent3="accent3" accent4="accent4" accent5="accent5" accent6="accent6" hlink="hlink" folHlink="folHlink"/>
  <p:sldLayoutIdLst>
    <p:sldLayoutId id="2147483741" r:id="rId1"/>
    <p:sldLayoutId id="2147483791" r:id="rId2"/>
    <p:sldLayoutId id="2147483743" r:id="rId3"/>
    <p:sldLayoutId id="2147483767" r:id="rId4"/>
    <p:sldLayoutId id="2147483749" r:id="rId5"/>
    <p:sldLayoutId id="2147483755" r:id="rId6"/>
    <p:sldLayoutId id="2147483774" r:id="rId7"/>
    <p:sldLayoutId id="2147483756" r:id="rId8"/>
    <p:sldLayoutId id="2147483787" r:id="rId9"/>
    <p:sldLayoutId id="2147483788" r:id="rId10"/>
    <p:sldLayoutId id="2147483762" r:id="rId11"/>
    <p:sldLayoutId id="2147483780" r:id="rId12"/>
    <p:sldLayoutId id="2147483761" r:id="rId13"/>
    <p:sldLayoutId id="2147483760" r:id="rId14"/>
    <p:sldLayoutId id="2147483758" r:id="rId15"/>
    <p:sldLayoutId id="2147483786" r:id="rId16"/>
    <p:sldLayoutId id="2147483778" r:id="rId17"/>
    <p:sldLayoutId id="2147483785" r:id="rId18"/>
    <p:sldLayoutId id="2147483763" r:id="rId19"/>
    <p:sldLayoutId id="2147483757" r:id="rId20"/>
    <p:sldLayoutId id="2147483768" r:id="rId21"/>
    <p:sldLayoutId id="2147483777" r:id="rId22"/>
    <p:sldLayoutId id="2147483770" r:id="rId23"/>
    <p:sldLayoutId id="2147483771" r:id="rId24"/>
    <p:sldLayoutId id="2147483772" r:id="rId25"/>
    <p:sldLayoutId id="2147483773" r:id="rId26"/>
    <p:sldLayoutId id="2147483759" r:id="rId27"/>
    <p:sldLayoutId id="2147483784" r:id="rId28"/>
    <p:sldLayoutId id="2147483748" r:id="rId29"/>
    <p:sldLayoutId id="2147483776" r:id="rId30"/>
    <p:sldLayoutId id="2147483789" r:id="rId31"/>
    <p:sldLayoutId id="2147483766" r:id="rId32"/>
    <p:sldLayoutId id="2147483775" r:id="rId33"/>
    <p:sldLayoutId id="2147483790" r:id="rId34"/>
    <p:sldLayoutId id="2147483765" r:id="rId35"/>
    <p:sldLayoutId id="2147483792" r:id="rId36"/>
    <p:sldLayoutId id="2147483769" r:id="rId37"/>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6.sv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18.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5" Type="http://schemas.openxmlformats.org/officeDocument/2006/relationships/image" Target="../media/image1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 Id="rId14" Type="http://schemas.openxmlformats.org/officeDocument/2006/relationships/image" Target="../media/image17.png"/></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17.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26.xml"/><Relationship Id="rId5" Type="http://schemas.openxmlformats.org/officeDocument/2006/relationships/chart" Target="../charts/chart7.xml"/><Relationship Id="rId4" Type="http://schemas.openxmlformats.org/officeDocument/2006/relationships/chart" Target="../charts/chart6.xml"/></Relationships>
</file>

<file path=ppt/slides/_rels/slide3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4BDBE45-2942-1172-E5E8-1CD6ADACB906}"/>
              </a:ext>
            </a:extLst>
          </p:cNvPr>
          <p:cNvSpPr>
            <a:spLocks noGrp="1"/>
          </p:cNvSpPr>
          <p:nvPr>
            <p:ph type="body" sz="quarter" idx="11"/>
          </p:nvPr>
        </p:nvSpPr>
        <p:spPr/>
        <p:txBody>
          <a:bodyPr/>
          <a:lstStyle/>
          <a:p>
            <a:endParaRPr lang="es-ES"/>
          </a:p>
        </p:txBody>
      </p:sp>
      <p:sp>
        <p:nvSpPr>
          <p:cNvPr id="3" name="Título 2">
            <a:extLst>
              <a:ext uri="{FF2B5EF4-FFF2-40B4-BE49-F238E27FC236}">
                <a16:creationId xmlns:a16="http://schemas.microsoft.com/office/drawing/2014/main" id="{7D763BCC-D1F7-235E-DD54-B0DEEA3D1C9F}"/>
              </a:ext>
            </a:extLst>
          </p:cNvPr>
          <p:cNvSpPr>
            <a:spLocks noGrp="1"/>
          </p:cNvSpPr>
          <p:nvPr>
            <p:ph type="title"/>
          </p:nvPr>
        </p:nvSpPr>
        <p:spPr/>
        <p:txBody>
          <a:bodyPr/>
          <a:lstStyle/>
          <a:p>
            <a:endParaRPr lang="es-ES"/>
          </a:p>
        </p:txBody>
      </p:sp>
      <p:sp>
        <p:nvSpPr>
          <p:cNvPr id="4" name="Marcador de texto 3">
            <a:extLst>
              <a:ext uri="{FF2B5EF4-FFF2-40B4-BE49-F238E27FC236}">
                <a16:creationId xmlns:a16="http://schemas.microsoft.com/office/drawing/2014/main" id="{3B445A52-D243-70FF-91EA-E59F7FEF9FE7}"/>
              </a:ext>
            </a:extLst>
          </p:cNvPr>
          <p:cNvSpPr>
            <a:spLocks noGrp="1"/>
          </p:cNvSpPr>
          <p:nvPr>
            <p:ph type="body" sz="quarter" idx="12"/>
          </p:nvPr>
        </p:nvSpPr>
        <p:spPr/>
        <p:txBody>
          <a:bodyPr/>
          <a:lstStyle/>
          <a:p>
            <a:endParaRPr lang="es-ES"/>
          </a:p>
        </p:txBody>
      </p:sp>
    </p:spTree>
    <p:extLst>
      <p:ext uri="{BB962C8B-B14F-4D97-AF65-F5344CB8AC3E}">
        <p14:creationId xmlns:p14="http://schemas.microsoft.com/office/powerpoint/2010/main" val="3671790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5481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D29CA98-0945-C4C9-8BE7-EABE17ABCFE0}"/>
              </a:ext>
            </a:extLst>
          </p:cNvPr>
          <p:cNvSpPr>
            <a:spLocks noGrp="1"/>
          </p:cNvSpPr>
          <p:nvPr>
            <p:ph type="body" sz="quarter" idx="13"/>
          </p:nvPr>
        </p:nvSpPr>
        <p:spPr/>
        <p:txBody>
          <a:bodyPr/>
          <a:lstStyle/>
          <a:p>
            <a:endParaRPr lang="es-ES"/>
          </a:p>
        </p:txBody>
      </p:sp>
      <p:sp>
        <p:nvSpPr>
          <p:cNvPr id="3" name="Marcador de texto 2">
            <a:extLst>
              <a:ext uri="{FF2B5EF4-FFF2-40B4-BE49-F238E27FC236}">
                <a16:creationId xmlns:a16="http://schemas.microsoft.com/office/drawing/2014/main" id="{F4FF2119-0203-FAA0-EE71-AC1D61AFF044}"/>
              </a:ext>
            </a:extLst>
          </p:cNvPr>
          <p:cNvSpPr>
            <a:spLocks noGrp="1"/>
          </p:cNvSpPr>
          <p:nvPr>
            <p:ph type="body" sz="quarter" idx="11"/>
          </p:nvPr>
        </p:nvSpPr>
        <p:spPr/>
        <p:txBody>
          <a:bodyPr/>
          <a:lstStyle/>
          <a:p>
            <a:endParaRPr lang="es-ES"/>
          </a:p>
        </p:txBody>
      </p:sp>
      <p:sp>
        <p:nvSpPr>
          <p:cNvPr id="4" name="Marcador de texto 3">
            <a:extLst>
              <a:ext uri="{FF2B5EF4-FFF2-40B4-BE49-F238E27FC236}">
                <a16:creationId xmlns:a16="http://schemas.microsoft.com/office/drawing/2014/main" id="{C4615D71-B842-70F2-A319-7905742B56C4}"/>
              </a:ext>
            </a:extLst>
          </p:cNvPr>
          <p:cNvSpPr>
            <a:spLocks noGrp="1"/>
          </p:cNvSpPr>
          <p:nvPr>
            <p:ph type="body" sz="quarter" idx="14"/>
          </p:nvPr>
        </p:nvSpPr>
        <p:spPr/>
        <p:txBody>
          <a:bodyPr/>
          <a:lstStyle/>
          <a:p>
            <a:endParaRPr lang="es-ES"/>
          </a:p>
        </p:txBody>
      </p:sp>
      <p:sp>
        <p:nvSpPr>
          <p:cNvPr id="5" name="Marcador de texto 4">
            <a:extLst>
              <a:ext uri="{FF2B5EF4-FFF2-40B4-BE49-F238E27FC236}">
                <a16:creationId xmlns:a16="http://schemas.microsoft.com/office/drawing/2014/main" id="{62D37803-0B9F-6A36-EA9B-6E91CAF9785A}"/>
              </a:ext>
            </a:extLst>
          </p:cNvPr>
          <p:cNvSpPr>
            <a:spLocks noGrp="1"/>
          </p:cNvSpPr>
          <p:nvPr>
            <p:ph type="body" sz="quarter" idx="15"/>
          </p:nvPr>
        </p:nvSpPr>
        <p:spPr/>
        <p:txBody>
          <a:bodyPr/>
          <a:lstStyle/>
          <a:p>
            <a:endParaRPr lang="es-ES"/>
          </a:p>
        </p:txBody>
      </p:sp>
    </p:spTree>
    <p:extLst>
      <p:ext uri="{BB962C8B-B14F-4D97-AF65-F5344CB8AC3E}">
        <p14:creationId xmlns:p14="http://schemas.microsoft.com/office/powerpoint/2010/main" val="836858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D5206EF-8556-5401-8C75-A16DB51C1A1D}"/>
              </a:ext>
            </a:extLst>
          </p:cNvPr>
          <p:cNvSpPr>
            <a:spLocks noGrp="1"/>
          </p:cNvSpPr>
          <p:nvPr>
            <p:ph type="body" sz="quarter" idx="13"/>
          </p:nvPr>
        </p:nvSpPr>
        <p:spPr/>
        <p:txBody>
          <a:bodyPr/>
          <a:lstStyle/>
          <a:p>
            <a:endParaRPr lang="es-ES"/>
          </a:p>
        </p:txBody>
      </p:sp>
      <p:sp>
        <p:nvSpPr>
          <p:cNvPr id="3" name="Marcador de texto 2">
            <a:extLst>
              <a:ext uri="{FF2B5EF4-FFF2-40B4-BE49-F238E27FC236}">
                <a16:creationId xmlns:a16="http://schemas.microsoft.com/office/drawing/2014/main" id="{8811E7D1-42DB-5E4E-8AEE-D26C921C0A81}"/>
              </a:ext>
            </a:extLst>
          </p:cNvPr>
          <p:cNvSpPr>
            <a:spLocks noGrp="1"/>
          </p:cNvSpPr>
          <p:nvPr>
            <p:ph type="body" sz="quarter" idx="16"/>
          </p:nvPr>
        </p:nvSpPr>
        <p:spPr/>
        <p:txBody>
          <a:bodyPr/>
          <a:lstStyle/>
          <a:p>
            <a:endParaRPr lang="es-ES"/>
          </a:p>
        </p:txBody>
      </p:sp>
      <p:sp>
        <p:nvSpPr>
          <p:cNvPr id="4" name="Marcador de texto 3">
            <a:extLst>
              <a:ext uri="{FF2B5EF4-FFF2-40B4-BE49-F238E27FC236}">
                <a16:creationId xmlns:a16="http://schemas.microsoft.com/office/drawing/2014/main" id="{CBCBE77F-B2A2-8BE5-9295-A59B3CD9DD42}"/>
              </a:ext>
            </a:extLst>
          </p:cNvPr>
          <p:cNvSpPr>
            <a:spLocks noGrp="1"/>
          </p:cNvSpPr>
          <p:nvPr>
            <p:ph type="body" sz="quarter" idx="17"/>
          </p:nvPr>
        </p:nvSpPr>
        <p:spPr/>
        <p:txBody>
          <a:bodyPr/>
          <a:lstStyle/>
          <a:p>
            <a:endParaRPr lang="es-ES"/>
          </a:p>
        </p:txBody>
      </p:sp>
      <p:sp>
        <p:nvSpPr>
          <p:cNvPr id="5" name="Marcador de texto 4">
            <a:extLst>
              <a:ext uri="{FF2B5EF4-FFF2-40B4-BE49-F238E27FC236}">
                <a16:creationId xmlns:a16="http://schemas.microsoft.com/office/drawing/2014/main" id="{1308C64B-B284-25A7-F054-8B8C9BA1F910}"/>
              </a:ext>
            </a:extLst>
          </p:cNvPr>
          <p:cNvSpPr>
            <a:spLocks noGrp="1"/>
          </p:cNvSpPr>
          <p:nvPr>
            <p:ph type="body" sz="quarter" idx="18"/>
          </p:nvPr>
        </p:nvSpPr>
        <p:spPr/>
        <p:txBody>
          <a:bodyPr/>
          <a:lstStyle/>
          <a:p>
            <a:endParaRPr lang="es-ES"/>
          </a:p>
        </p:txBody>
      </p:sp>
      <p:sp>
        <p:nvSpPr>
          <p:cNvPr id="6" name="Marcador de texto 5">
            <a:extLst>
              <a:ext uri="{FF2B5EF4-FFF2-40B4-BE49-F238E27FC236}">
                <a16:creationId xmlns:a16="http://schemas.microsoft.com/office/drawing/2014/main" id="{BBFA0ADB-439A-2AE2-A737-E4A09B03106A}"/>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3108314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26AA3B0-F7CD-DA09-97B2-888B316E2DA5}"/>
              </a:ext>
            </a:extLst>
          </p:cNvPr>
          <p:cNvSpPr>
            <a:spLocks noGrp="1"/>
          </p:cNvSpPr>
          <p:nvPr>
            <p:ph type="body" sz="quarter" idx="13"/>
          </p:nvPr>
        </p:nvSpPr>
        <p:spPr/>
        <p:txBody>
          <a:bodyPr/>
          <a:lstStyle/>
          <a:p>
            <a:endParaRPr lang="es-ES"/>
          </a:p>
        </p:txBody>
      </p:sp>
      <p:sp>
        <p:nvSpPr>
          <p:cNvPr id="3" name="Marcador de texto 2">
            <a:extLst>
              <a:ext uri="{FF2B5EF4-FFF2-40B4-BE49-F238E27FC236}">
                <a16:creationId xmlns:a16="http://schemas.microsoft.com/office/drawing/2014/main" id="{D9D3C206-2195-F9CD-669A-768D17CFE333}"/>
              </a:ext>
            </a:extLst>
          </p:cNvPr>
          <p:cNvSpPr>
            <a:spLocks noGrp="1"/>
          </p:cNvSpPr>
          <p:nvPr>
            <p:ph type="body" sz="quarter" idx="18"/>
          </p:nvPr>
        </p:nvSpPr>
        <p:spPr/>
        <p:txBody>
          <a:bodyPr/>
          <a:lstStyle/>
          <a:p>
            <a:endParaRPr lang="es-ES"/>
          </a:p>
        </p:txBody>
      </p:sp>
      <p:sp>
        <p:nvSpPr>
          <p:cNvPr id="4" name="Marcador de texto 3">
            <a:extLst>
              <a:ext uri="{FF2B5EF4-FFF2-40B4-BE49-F238E27FC236}">
                <a16:creationId xmlns:a16="http://schemas.microsoft.com/office/drawing/2014/main" id="{F65CFDA7-1C92-DC49-4A15-13813B0BB287}"/>
              </a:ext>
            </a:extLst>
          </p:cNvPr>
          <p:cNvSpPr>
            <a:spLocks noGrp="1"/>
          </p:cNvSpPr>
          <p:nvPr>
            <p:ph type="body" sz="quarter" idx="19"/>
          </p:nvPr>
        </p:nvSpPr>
        <p:spPr/>
        <p:txBody>
          <a:bodyPr/>
          <a:lstStyle/>
          <a:p>
            <a:endParaRPr lang="es-ES"/>
          </a:p>
        </p:txBody>
      </p:sp>
      <p:sp>
        <p:nvSpPr>
          <p:cNvPr id="5" name="Marcador de texto 4">
            <a:extLst>
              <a:ext uri="{FF2B5EF4-FFF2-40B4-BE49-F238E27FC236}">
                <a16:creationId xmlns:a16="http://schemas.microsoft.com/office/drawing/2014/main" id="{282C18FB-9FA7-0098-ACFD-293366BBE781}"/>
              </a:ext>
            </a:extLst>
          </p:cNvPr>
          <p:cNvSpPr>
            <a:spLocks noGrp="1"/>
          </p:cNvSpPr>
          <p:nvPr>
            <p:ph type="body" sz="quarter" idx="20"/>
          </p:nvPr>
        </p:nvSpPr>
        <p:spPr/>
        <p:txBody>
          <a:bodyPr/>
          <a:lstStyle/>
          <a:p>
            <a:endParaRPr lang="es-ES"/>
          </a:p>
        </p:txBody>
      </p:sp>
      <p:sp>
        <p:nvSpPr>
          <p:cNvPr id="6" name="Marcador de texto 5">
            <a:extLst>
              <a:ext uri="{FF2B5EF4-FFF2-40B4-BE49-F238E27FC236}">
                <a16:creationId xmlns:a16="http://schemas.microsoft.com/office/drawing/2014/main" id="{50E7DF14-5CDF-0697-2EE8-F4FF09F09EE5}"/>
              </a:ext>
            </a:extLst>
          </p:cNvPr>
          <p:cNvSpPr>
            <a:spLocks noGrp="1"/>
          </p:cNvSpPr>
          <p:nvPr>
            <p:ph type="body" sz="quarter" idx="21"/>
          </p:nvPr>
        </p:nvSpPr>
        <p:spPr/>
        <p:txBody>
          <a:bodyPr/>
          <a:lstStyle/>
          <a:p>
            <a:endParaRPr lang="es-ES"/>
          </a:p>
        </p:txBody>
      </p:sp>
      <p:sp>
        <p:nvSpPr>
          <p:cNvPr id="7" name="Marcador de texto 6">
            <a:extLst>
              <a:ext uri="{FF2B5EF4-FFF2-40B4-BE49-F238E27FC236}">
                <a16:creationId xmlns:a16="http://schemas.microsoft.com/office/drawing/2014/main" id="{E10F3058-FF64-9931-AC33-18F55A10365F}"/>
              </a:ext>
            </a:extLst>
          </p:cNvPr>
          <p:cNvSpPr>
            <a:spLocks noGrp="1"/>
          </p:cNvSpPr>
          <p:nvPr>
            <p:ph type="body" sz="quarter" idx="22"/>
          </p:nvPr>
        </p:nvSpPr>
        <p:spPr/>
        <p:txBody>
          <a:bodyPr/>
          <a:lstStyle/>
          <a:p>
            <a:endParaRPr lang="es-ES"/>
          </a:p>
        </p:txBody>
      </p:sp>
      <p:sp>
        <p:nvSpPr>
          <p:cNvPr id="8" name="Marcador de texto 7">
            <a:extLst>
              <a:ext uri="{FF2B5EF4-FFF2-40B4-BE49-F238E27FC236}">
                <a16:creationId xmlns:a16="http://schemas.microsoft.com/office/drawing/2014/main" id="{DD610EAC-7469-B31D-6C60-F1137C90A81D}"/>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761874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DEDD6AE-BB0C-2E05-955E-E9189D59B383}"/>
              </a:ext>
            </a:extLst>
          </p:cNvPr>
          <p:cNvSpPr>
            <a:spLocks noGrp="1"/>
          </p:cNvSpPr>
          <p:nvPr>
            <p:ph type="body" sz="quarter" idx="13"/>
          </p:nvPr>
        </p:nvSpPr>
        <p:spPr/>
        <p:txBody>
          <a:bodyPr/>
          <a:lstStyle/>
          <a:p>
            <a:endParaRPr lang="es-ES"/>
          </a:p>
        </p:txBody>
      </p:sp>
      <p:sp>
        <p:nvSpPr>
          <p:cNvPr id="3" name="Marcador de texto 2">
            <a:extLst>
              <a:ext uri="{FF2B5EF4-FFF2-40B4-BE49-F238E27FC236}">
                <a16:creationId xmlns:a16="http://schemas.microsoft.com/office/drawing/2014/main" id="{3C95E601-7ACE-5921-E153-716629F8480C}"/>
              </a:ext>
            </a:extLst>
          </p:cNvPr>
          <p:cNvSpPr>
            <a:spLocks noGrp="1"/>
          </p:cNvSpPr>
          <p:nvPr>
            <p:ph type="body" sz="quarter" idx="22"/>
          </p:nvPr>
        </p:nvSpPr>
        <p:spPr/>
        <p:txBody>
          <a:bodyPr/>
          <a:lstStyle/>
          <a:p>
            <a:endParaRPr lang="es-ES"/>
          </a:p>
        </p:txBody>
      </p:sp>
      <p:sp>
        <p:nvSpPr>
          <p:cNvPr id="4" name="Marcador de texto 3">
            <a:extLst>
              <a:ext uri="{FF2B5EF4-FFF2-40B4-BE49-F238E27FC236}">
                <a16:creationId xmlns:a16="http://schemas.microsoft.com/office/drawing/2014/main" id="{573F8BAF-96F7-F12B-2215-FFB15D7E6FF3}"/>
              </a:ext>
            </a:extLst>
          </p:cNvPr>
          <p:cNvSpPr>
            <a:spLocks noGrp="1"/>
          </p:cNvSpPr>
          <p:nvPr>
            <p:ph type="body" sz="quarter" idx="23"/>
          </p:nvPr>
        </p:nvSpPr>
        <p:spPr/>
        <p:txBody>
          <a:bodyPr/>
          <a:lstStyle/>
          <a:p>
            <a:endParaRPr lang="es-ES"/>
          </a:p>
        </p:txBody>
      </p:sp>
      <p:sp>
        <p:nvSpPr>
          <p:cNvPr id="5" name="Marcador de texto 4">
            <a:extLst>
              <a:ext uri="{FF2B5EF4-FFF2-40B4-BE49-F238E27FC236}">
                <a16:creationId xmlns:a16="http://schemas.microsoft.com/office/drawing/2014/main" id="{5C08E358-2B7A-624C-A6B2-DEE0DF762B89}"/>
              </a:ext>
            </a:extLst>
          </p:cNvPr>
          <p:cNvSpPr>
            <a:spLocks noGrp="1"/>
          </p:cNvSpPr>
          <p:nvPr>
            <p:ph type="body" sz="quarter" idx="24"/>
          </p:nvPr>
        </p:nvSpPr>
        <p:spPr/>
        <p:txBody>
          <a:bodyPr/>
          <a:lstStyle/>
          <a:p>
            <a:endParaRPr lang="es-ES"/>
          </a:p>
        </p:txBody>
      </p:sp>
      <p:sp>
        <p:nvSpPr>
          <p:cNvPr id="6" name="Marcador de texto 5">
            <a:extLst>
              <a:ext uri="{FF2B5EF4-FFF2-40B4-BE49-F238E27FC236}">
                <a16:creationId xmlns:a16="http://schemas.microsoft.com/office/drawing/2014/main" id="{73E3659C-0DF4-FDC5-5C03-4D5F4896E734}"/>
              </a:ext>
            </a:extLst>
          </p:cNvPr>
          <p:cNvSpPr>
            <a:spLocks noGrp="1"/>
          </p:cNvSpPr>
          <p:nvPr>
            <p:ph type="body" sz="quarter" idx="25"/>
          </p:nvPr>
        </p:nvSpPr>
        <p:spPr/>
        <p:txBody>
          <a:bodyPr/>
          <a:lstStyle/>
          <a:p>
            <a:endParaRPr lang="es-ES"/>
          </a:p>
        </p:txBody>
      </p:sp>
      <p:sp>
        <p:nvSpPr>
          <p:cNvPr id="7" name="Marcador de texto 6">
            <a:extLst>
              <a:ext uri="{FF2B5EF4-FFF2-40B4-BE49-F238E27FC236}">
                <a16:creationId xmlns:a16="http://schemas.microsoft.com/office/drawing/2014/main" id="{686E9185-71F8-8CF7-3A08-8AA60836BEA7}"/>
              </a:ext>
            </a:extLst>
          </p:cNvPr>
          <p:cNvSpPr>
            <a:spLocks noGrp="1"/>
          </p:cNvSpPr>
          <p:nvPr>
            <p:ph type="body" sz="quarter" idx="26"/>
          </p:nvPr>
        </p:nvSpPr>
        <p:spPr/>
        <p:txBody>
          <a:bodyPr/>
          <a:lstStyle/>
          <a:p>
            <a:endParaRPr lang="es-ES"/>
          </a:p>
        </p:txBody>
      </p:sp>
      <p:sp>
        <p:nvSpPr>
          <p:cNvPr id="8" name="Marcador de texto 7">
            <a:extLst>
              <a:ext uri="{FF2B5EF4-FFF2-40B4-BE49-F238E27FC236}">
                <a16:creationId xmlns:a16="http://schemas.microsoft.com/office/drawing/2014/main" id="{180FECD2-C300-1D84-00A4-A63643187C3F}"/>
              </a:ext>
            </a:extLst>
          </p:cNvPr>
          <p:cNvSpPr>
            <a:spLocks noGrp="1"/>
          </p:cNvSpPr>
          <p:nvPr>
            <p:ph type="body" sz="quarter" idx="27"/>
          </p:nvPr>
        </p:nvSpPr>
        <p:spPr/>
        <p:txBody>
          <a:bodyPr/>
          <a:lstStyle/>
          <a:p>
            <a:endParaRPr lang="es-ES"/>
          </a:p>
        </p:txBody>
      </p:sp>
      <p:sp>
        <p:nvSpPr>
          <p:cNvPr id="9" name="Marcador de texto 8">
            <a:extLst>
              <a:ext uri="{FF2B5EF4-FFF2-40B4-BE49-F238E27FC236}">
                <a16:creationId xmlns:a16="http://schemas.microsoft.com/office/drawing/2014/main" id="{26251F89-EC46-EF98-2DA2-0200EAF859F6}"/>
              </a:ext>
            </a:extLst>
          </p:cNvPr>
          <p:cNvSpPr>
            <a:spLocks noGrp="1"/>
          </p:cNvSpPr>
          <p:nvPr>
            <p:ph type="body" sz="quarter" idx="28"/>
          </p:nvPr>
        </p:nvSpPr>
        <p:spPr/>
        <p:txBody>
          <a:bodyPr/>
          <a:lstStyle/>
          <a:p>
            <a:endParaRPr lang="es-ES"/>
          </a:p>
        </p:txBody>
      </p:sp>
      <p:sp>
        <p:nvSpPr>
          <p:cNvPr id="10" name="Marcador de texto 9">
            <a:extLst>
              <a:ext uri="{FF2B5EF4-FFF2-40B4-BE49-F238E27FC236}">
                <a16:creationId xmlns:a16="http://schemas.microsoft.com/office/drawing/2014/main" id="{2978865B-1437-8AFD-B39F-A0114108F9C7}"/>
              </a:ext>
            </a:extLst>
          </p:cNvPr>
          <p:cNvSpPr>
            <a:spLocks noGrp="1"/>
          </p:cNvSpPr>
          <p:nvPr>
            <p:ph type="body" sz="quarter" idx="29"/>
          </p:nvPr>
        </p:nvSpPr>
        <p:spPr/>
        <p:txBody>
          <a:bodyPr/>
          <a:lstStyle/>
          <a:p>
            <a:endParaRPr lang="es-ES"/>
          </a:p>
        </p:txBody>
      </p:sp>
      <p:sp>
        <p:nvSpPr>
          <p:cNvPr id="11" name="Marcador de texto 10">
            <a:extLst>
              <a:ext uri="{FF2B5EF4-FFF2-40B4-BE49-F238E27FC236}">
                <a16:creationId xmlns:a16="http://schemas.microsoft.com/office/drawing/2014/main" id="{D4E8A401-885E-B11F-2D97-AAAEF75214EA}"/>
              </a:ext>
            </a:extLst>
          </p:cNvPr>
          <p:cNvSpPr>
            <a:spLocks noGrp="1"/>
          </p:cNvSpPr>
          <p:nvPr>
            <p:ph type="body" sz="quarter" idx="30"/>
          </p:nvPr>
        </p:nvSpPr>
        <p:spPr/>
        <p:txBody>
          <a:bodyPr/>
          <a:lstStyle/>
          <a:p>
            <a:endParaRPr lang="es-ES"/>
          </a:p>
        </p:txBody>
      </p:sp>
      <p:sp>
        <p:nvSpPr>
          <p:cNvPr id="12" name="Marcador de texto 11">
            <a:extLst>
              <a:ext uri="{FF2B5EF4-FFF2-40B4-BE49-F238E27FC236}">
                <a16:creationId xmlns:a16="http://schemas.microsoft.com/office/drawing/2014/main" id="{A5E6E66E-297A-BF5C-9AF4-F502CB5185AD}"/>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1712708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4C902C6-A935-1F59-3115-ED5B94279005}"/>
              </a:ext>
            </a:extLst>
          </p:cNvPr>
          <p:cNvSpPr>
            <a:spLocks noGrp="1"/>
          </p:cNvSpPr>
          <p:nvPr>
            <p:ph type="body" sz="quarter" idx="13"/>
          </p:nvPr>
        </p:nvSpPr>
        <p:spPr/>
        <p:txBody>
          <a:bodyPr/>
          <a:lstStyle/>
          <a:p>
            <a:endParaRPr lang="es-ES"/>
          </a:p>
        </p:txBody>
      </p:sp>
      <p:sp>
        <p:nvSpPr>
          <p:cNvPr id="3" name="Marcador de texto 2">
            <a:extLst>
              <a:ext uri="{FF2B5EF4-FFF2-40B4-BE49-F238E27FC236}">
                <a16:creationId xmlns:a16="http://schemas.microsoft.com/office/drawing/2014/main" id="{AFD3BA27-2CF9-E8EF-1F06-5C695EB2DDD4}"/>
              </a:ext>
            </a:extLst>
          </p:cNvPr>
          <p:cNvSpPr>
            <a:spLocks noGrp="1"/>
          </p:cNvSpPr>
          <p:nvPr>
            <p:ph type="body" sz="quarter" idx="14"/>
          </p:nvPr>
        </p:nvSpPr>
        <p:spPr/>
        <p:txBody>
          <a:bodyPr/>
          <a:lstStyle/>
          <a:p>
            <a:endParaRPr lang="es-ES"/>
          </a:p>
        </p:txBody>
      </p:sp>
      <p:sp>
        <p:nvSpPr>
          <p:cNvPr id="4" name="Marcador de texto 3">
            <a:extLst>
              <a:ext uri="{FF2B5EF4-FFF2-40B4-BE49-F238E27FC236}">
                <a16:creationId xmlns:a16="http://schemas.microsoft.com/office/drawing/2014/main" id="{727704E1-16F8-98E6-B899-9F0E56DC147A}"/>
              </a:ext>
            </a:extLst>
          </p:cNvPr>
          <p:cNvSpPr>
            <a:spLocks noGrp="1"/>
          </p:cNvSpPr>
          <p:nvPr>
            <p:ph type="body" sz="quarter" idx="15"/>
          </p:nvPr>
        </p:nvSpPr>
        <p:spPr/>
        <p:txBody>
          <a:bodyPr/>
          <a:lstStyle/>
          <a:p>
            <a:endParaRPr lang="es-ES"/>
          </a:p>
        </p:txBody>
      </p:sp>
      <p:sp>
        <p:nvSpPr>
          <p:cNvPr id="5" name="Marcador de texto 4">
            <a:extLst>
              <a:ext uri="{FF2B5EF4-FFF2-40B4-BE49-F238E27FC236}">
                <a16:creationId xmlns:a16="http://schemas.microsoft.com/office/drawing/2014/main" id="{4F445F4F-F5A1-BC73-AC05-88097E2FC6B4}"/>
              </a:ext>
            </a:extLst>
          </p:cNvPr>
          <p:cNvSpPr>
            <a:spLocks noGrp="1"/>
          </p:cNvSpPr>
          <p:nvPr>
            <p:ph type="body" sz="quarter" idx="16"/>
          </p:nvPr>
        </p:nvSpPr>
        <p:spPr/>
        <p:txBody>
          <a:bodyPr/>
          <a:lstStyle/>
          <a:p>
            <a:endParaRPr lang="es-ES"/>
          </a:p>
        </p:txBody>
      </p:sp>
      <p:sp>
        <p:nvSpPr>
          <p:cNvPr id="6" name="Marcador de texto 5">
            <a:extLst>
              <a:ext uri="{FF2B5EF4-FFF2-40B4-BE49-F238E27FC236}">
                <a16:creationId xmlns:a16="http://schemas.microsoft.com/office/drawing/2014/main" id="{C87231E8-24F3-8D2D-21D2-7CEE935D6871}"/>
              </a:ext>
            </a:extLst>
          </p:cNvPr>
          <p:cNvSpPr>
            <a:spLocks noGrp="1"/>
          </p:cNvSpPr>
          <p:nvPr>
            <p:ph type="body" sz="quarter" idx="17"/>
          </p:nvPr>
        </p:nvSpPr>
        <p:spPr/>
        <p:txBody>
          <a:bodyPr/>
          <a:lstStyle/>
          <a:p>
            <a:endParaRPr lang="es-ES"/>
          </a:p>
        </p:txBody>
      </p:sp>
      <p:sp>
        <p:nvSpPr>
          <p:cNvPr id="7" name="Marcador de texto 6">
            <a:extLst>
              <a:ext uri="{FF2B5EF4-FFF2-40B4-BE49-F238E27FC236}">
                <a16:creationId xmlns:a16="http://schemas.microsoft.com/office/drawing/2014/main" id="{F429BE67-50B5-D6A4-B3E2-8ABCF3B9DB47}"/>
              </a:ext>
            </a:extLst>
          </p:cNvPr>
          <p:cNvSpPr>
            <a:spLocks noGrp="1"/>
          </p:cNvSpPr>
          <p:nvPr>
            <p:ph type="body" sz="quarter" idx="22"/>
          </p:nvPr>
        </p:nvSpPr>
        <p:spPr/>
        <p:txBody>
          <a:bodyPr/>
          <a:lstStyle/>
          <a:p>
            <a:endParaRPr lang="es-ES"/>
          </a:p>
        </p:txBody>
      </p:sp>
      <p:sp>
        <p:nvSpPr>
          <p:cNvPr id="8" name="Marcador de texto 7">
            <a:extLst>
              <a:ext uri="{FF2B5EF4-FFF2-40B4-BE49-F238E27FC236}">
                <a16:creationId xmlns:a16="http://schemas.microsoft.com/office/drawing/2014/main" id="{F221097C-DBFC-066C-74DA-C6CCC0C2877E}"/>
              </a:ext>
            </a:extLst>
          </p:cNvPr>
          <p:cNvSpPr>
            <a:spLocks noGrp="1"/>
          </p:cNvSpPr>
          <p:nvPr>
            <p:ph type="body" sz="quarter" idx="23"/>
          </p:nvPr>
        </p:nvSpPr>
        <p:spPr/>
        <p:txBody>
          <a:bodyPr/>
          <a:lstStyle/>
          <a:p>
            <a:endParaRPr lang="es-ES"/>
          </a:p>
        </p:txBody>
      </p:sp>
      <p:sp>
        <p:nvSpPr>
          <p:cNvPr id="9" name="Marcador de texto 8">
            <a:extLst>
              <a:ext uri="{FF2B5EF4-FFF2-40B4-BE49-F238E27FC236}">
                <a16:creationId xmlns:a16="http://schemas.microsoft.com/office/drawing/2014/main" id="{D782ECFC-9A31-6CF1-8001-FE7C145DEACF}"/>
              </a:ext>
            </a:extLst>
          </p:cNvPr>
          <p:cNvSpPr>
            <a:spLocks noGrp="1"/>
          </p:cNvSpPr>
          <p:nvPr>
            <p:ph type="body" sz="quarter" idx="24"/>
          </p:nvPr>
        </p:nvSpPr>
        <p:spPr/>
        <p:txBody>
          <a:bodyPr/>
          <a:lstStyle/>
          <a:p>
            <a:endParaRPr lang="es-ES"/>
          </a:p>
        </p:txBody>
      </p:sp>
      <p:sp>
        <p:nvSpPr>
          <p:cNvPr id="10" name="Marcador de texto 9">
            <a:extLst>
              <a:ext uri="{FF2B5EF4-FFF2-40B4-BE49-F238E27FC236}">
                <a16:creationId xmlns:a16="http://schemas.microsoft.com/office/drawing/2014/main" id="{E9649B0A-8946-C97A-B74A-EE530048773E}"/>
              </a:ext>
            </a:extLst>
          </p:cNvPr>
          <p:cNvSpPr>
            <a:spLocks noGrp="1"/>
          </p:cNvSpPr>
          <p:nvPr>
            <p:ph type="body" sz="quarter" idx="25"/>
          </p:nvPr>
        </p:nvSpPr>
        <p:spPr/>
        <p:txBody>
          <a:bodyPr/>
          <a:lstStyle/>
          <a:p>
            <a:endParaRPr lang="es-ES"/>
          </a:p>
        </p:txBody>
      </p:sp>
      <p:sp>
        <p:nvSpPr>
          <p:cNvPr id="11" name="Marcador de texto 10">
            <a:extLst>
              <a:ext uri="{FF2B5EF4-FFF2-40B4-BE49-F238E27FC236}">
                <a16:creationId xmlns:a16="http://schemas.microsoft.com/office/drawing/2014/main" id="{595AF736-E9A5-1849-26F1-9F1DDBA0D2DE}"/>
              </a:ext>
            </a:extLst>
          </p:cNvPr>
          <p:cNvSpPr>
            <a:spLocks noGrp="1"/>
          </p:cNvSpPr>
          <p:nvPr>
            <p:ph type="body" sz="quarter" idx="26"/>
          </p:nvPr>
        </p:nvSpPr>
        <p:spPr/>
        <p:txBody>
          <a:bodyPr/>
          <a:lstStyle/>
          <a:p>
            <a:endParaRPr lang="es-ES"/>
          </a:p>
        </p:txBody>
      </p:sp>
      <p:sp>
        <p:nvSpPr>
          <p:cNvPr id="12" name="Marcador de texto 11">
            <a:extLst>
              <a:ext uri="{FF2B5EF4-FFF2-40B4-BE49-F238E27FC236}">
                <a16:creationId xmlns:a16="http://schemas.microsoft.com/office/drawing/2014/main" id="{014A92F7-ABD6-D74B-D78D-577D36C75C82}"/>
              </a:ext>
            </a:extLst>
          </p:cNvPr>
          <p:cNvSpPr>
            <a:spLocks noGrp="1"/>
          </p:cNvSpPr>
          <p:nvPr>
            <p:ph type="body" sz="quarter" idx="27"/>
          </p:nvPr>
        </p:nvSpPr>
        <p:spPr/>
        <p:txBody>
          <a:bodyPr/>
          <a:lstStyle/>
          <a:p>
            <a:endParaRPr lang="es-ES"/>
          </a:p>
        </p:txBody>
      </p:sp>
      <p:sp>
        <p:nvSpPr>
          <p:cNvPr id="13" name="Marcador de texto 12">
            <a:extLst>
              <a:ext uri="{FF2B5EF4-FFF2-40B4-BE49-F238E27FC236}">
                <a16:creationId xmlns:a16="http://schemas.microsoft.com/office/drawing/2014/main" id="{07562597-1D56-CC82-C03D-EF9DD3870449}"/>
              </a:ext>
            </a:extLst>
          </p:cNvPr>
          <p:cNvSpPr>
            <a:spLocks noGrp="1"/>
          </p:cNvSpPr>
          <p:nvPr>
            <p:ph type="body" sz="quarter" idx="28"/>
          </p:nvPr>
        </p:nvSpPr>
        <p:spPr/>
        <p:txBody>
          <a:bodyPr/>
          <a:lstStyle/>
          <a:p>
            <a:endParaRPr lang="es-ES"/>
          </a:p>
        </p:txBody>
      </p:sp>
      <p:sp>
        <p:nvSpPr>
          <p:cNvPr id="14" name="Marcador de texto 13">
            <a:extLst>
              <a:ext uri="{FF2B5EF4-FFF2-40B4-BE49-F238E27FC236}">
                <a16:creationId xmlns:a16="http://schemas.microsoft.com/office/drawing/2014/main" id="{91736308-A2C5-E2EE-0042-9DA17283A7C6}"/>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4066847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3832D15-72A7-CE39-20A1-C922F5782415}"/>
              </a:ext>
            </a:extLst>
          </p:cNvPr>
          <p:cNvSpPr>
            <a:spLocks noGrp="1"/>
          </p:cNvSpPr>
          <p:nvPr>
            <p:ph type="body" sz="quarter" idx="13"/>
          </p:nvPr>
        </p:nvSpPr>
        <p:spPr/>
        <p:txBody>
          <a:bodyPr/>
          <a:lstStyle/>
          <a:p>
            <a:endParaRPr lang="es-ES"/>
          </a:p>
        </p:txBody>
      </p:sp>
      <p:sp>
        <p:nvSpPr>
          <p:cNvPr id="3" name="Marcador de texto 2">
            <a:extLst>
              <a:ext uri="{FF2B5EF4-FFF2-40B4-BE49-F238E27FC236}">
                <a16:creationId xmlns:a16="http://schemas.microsoft.com/office/drawing/2014/main" id="{428C617E-633D-E23E-E352-B551358E88BE}"/>
              </a:ext>
            </a:extLst>
          </p:cNvPr>
          <p:cNvSpPr>
            <a:spLocks noGrp="1"/>
          </p:cNvSpPr>
          <p:nvPr>
            <p:ph type="body" sz="quarter" idx="22"/>
          </p:nvPr>
        </p:nvSpPr>
        <p:spPr/>
        <p:txBody>
          <a:bodyPr/>
          <a:lstStyle/>
          <a:p>
            <a:endParaRPr lang="es-ES"/>
          </a:p>
        </p:txBody>
      </p:sp>
      <p:sp>
        <p:nvSpPr>
          <p:cNvPr id="4" name="Marcador de texto 3">
            <a:extLst>
              <a:ext uri="{FF2B5EF4-FFF2-40B4-BE49-F238E27FC236}">
                <a16:creationId xmlns:a16="http://schemas.microsoft.com/office/drawing/2014/main" id="{3EAA3C40-4AC9-2C78-169F-1A3DAF655060}"/>
              </a:ext>
            </a:extLst>
          </p:cNvPr>
          <p:cNvSpPr>
            <a:spLocks noGrp="1"/>
          </p:cNvSpPr>
          <p:nvPr>
            <p:ph type="body" sz="quarter" idx="23"/>
          </p:nvPr>
        </p:nvSpPr>
        <p:spPr/>
        <p:txBody>
          <a:bodyPr/>
          <a:lstStyle/>
          <a:p>
            <a:endParaRPr lang="es-ES"/>
          </a:p>
        </p:txBody>
      </p:sp>
      <p:sp>
        <p:nvSpPr>
          <p:cNvPr id="5" name="Marcador de texto 4">
            <a:extLst>
              <a:ext uri="{FF2B5EF4-FFF2-40B4-BE49-F238E27FC236}">
                <a16:creationId xmlns:a16="http://schemas.microsoft.com/office/drawing/2014/main" id="{DABAAC5F-02B5-99EF-27F7-B35057B5C4A0}"/>
              </a:ext>
            </a:extLst>
          </p:cNvPr>
          <p:cNvSpPr>
            <a:spLocks noGrp="1"/>
          </p:cNvSpPr>
          <p:nvPr>
            <p:ph type="body" sz="quarter" idx="24"/>
          </p:nvPr>
        </p:nvSpPr>
        <p:spPr/>
        <p:txBody>
          <a:bodyPr/>
          <a:lstStyle/>
          <a:p>
            <a:endParaRPr lang="es-ES"/>
          </a:p>
        </p:txBody>
      </p:sp>
      <p:sp>
        <p:nvSpPr>
          <p:cNvPr id="6" name="Marcador de texto 5">
            <a:extLst>
              <a:ext uri="{FF2B5EF4-FFF2-40B4-BE49-F238E27FC236}">
                <a16:creationId xmlns:a16="http://schemas.microsoft.com/office/drawing/2014/main" id="{2CCCEE07-64FF-9FA3-1A0E-70F7D78BCB1B}"/>
              </a:ext>
            </a:extLst>
          </p:cNvPr>
          <p:cNvSpPr>
            <a:spLocks noGrp="1"/>
          </p:cNvSpPr>
          <p:nvPr>
            <p:ph type="body" sz="quarter" idx="25"/>
          </p:nvPr>
        </p:nvSpPr>
        <p:spPr/>
        <p:txBody>
          <a:bodyPr/>
          <a:lstStyle/>
          <a:p>
            <a:endParaRPr lang="es-ES"/>
          </a:p>
        </p:txBody>
      </p:sp>
      <p:sp>
        <p:nvSpPr>
          <p:cNvPr id="7" name="Marcador de texto 6">
            <a:extLst>
              <a:ext uri="{FF2B5EF4-FFF2-40B4-BE49-F238E27FC236}">
                <a16:creationId xmlns:a16="http://schemas.microsoft.com/office/drawing/2014/main" id="{52A01BDE-03AF-D878-E520-3906DFF8F7A7}"/>
              </a:ext>
            </a:extLst>
          </p:cNvPr>
          <p:cNvSpPr>
            <a:spLocks noGrp="1"/>
          </p:cNvSpPr>
          <p:nvPr>
            <p:ph type="body" sz="quarter" idx="26"/>
          </p:nvPr>
        </p:nvSpPr>
        <p:spPr/>
        <p:txBody>
          <a:bodyPr/>
          <a:lstStyle/>
          <a:p>
            <a:endParaRPr lang="es-ES"/>
          </a:p>
        </p:txBody>
      </p:sp>
      <p:sp>
        <p:nvSpPr>
          <p:cNvPr id="8" name="Marcador de texto 7">
            <a:extLst>
              <a:ext uri="{FF2B5EF4-FFF2-40B4-BE49-F238E27FC236}">
                <a16:creationId xmlns:a16="http://schemas.microsoft.com/office/drawing/2014/main" id="{08B43E42-DF6F-36F2-E06D-C801CAF6B377}"/>
              </a:ext>
            </a:extLst>
          </p:cNvPr>
          <p:cNvSpPr>
            <a:spLocks noGrp="1"/>
          </p:cNvSpPr>
          <p:nvPr>
            <p:ph type="body" sz="quarter" idx="27"/>
          </p:nvPr>
        </p:nvSpPr>
        <p:spPr/>
        <p:txBody>
          <a:bodyPr/>
          <a:lstStyle/>
          <a:p>
            <a:endParaRPr lang="es-ES"/>
          </a:p>
        </p:txBody>
      </p:sp>
      <p:sp>
        <p:nvSpPr>
          <p:cNvPr id="9" name="Marcador de texto 8">
            <a:extLst>
              <a:ext uri="{FF2B5EF4-FFF2-40B4-BE49-F238E27FC236}">
                <a16:creationId xmlns:a16="http://schemas.microsoft.com/office/drawing/2014/main" id="{A106B0E7-E3DA-4620-21E1-ED4FB52E23F8}"/>
              </a:ext>
            </a:extLst>
          </p:cNvPr>
          <p:cNvSpPr>
            <a:spLocks noGrp="1"/>
          </p:cNvSpPr>
          <p:nvPr>
            <p:ph type="body" sz="quarter" idx="28"/>
          </p:nvPr>
        </p:nvSpPr>
        <p:spPr/>
        <p:txBody>
          <a:bodyPr/>
          <a:lstStyle/>
          <a:p>
            <a:endParaRPr lang="es-ES"/>
          </a:p>
        </p:txBody>
      </p:sp>
      <p:sp>
        <p:nvSpPr>
          <p:cNvPr id="10" name="Marcador de texto 9">
            <a:extLst>
              <a:ext uri="{FF2B5EF4-FFF2-40B4-BE49-F238E27FC236}">
                <a16:creationId xmlns:a16="http://schemas.microsoft.com/office/drawing/2014/main" id="{38EFDF46-498D-F839-8120-E8783FFFA23D}"/>
              </a:ext>
            </a:extLst>
          </p:cNvPr>
          <p:cNvSpPr>
            <a:spLocks noGrp="1"/>
          </p:cNvSpPr>
          <p:nvPr>
            <p:ph type="body" sz="quarter" idx="29"/>
          </p:nvPr>
        </p:nvSpPr>
        <p:spPr/>
        <p:txBody>
          <a:bodyPr/>
          <a:lstStyle/>
          <a:p>
            <a:endParaRPr lang="es-ES"/>
          </a:p>
        </p:txBody>
      </p:sp>
      <p:sp>
        <p:nvSpPr>
          <p:cNvPr id="11" name="Marcador de texto 10">
            <a:extLst>
              <a:ext uri="{FF2B5EF4-FFF2-40B4-BE49-F238E27FC236}">
                <a16:creationId xmlns:a16="http://schemas.microsoft.com/office/drawing/2014/main" id="{EE7E095E-713E-7131-913A-A64000279F50}"/>
              </a:ext>
            </a:extLst>
          </p:cNvPr>
          <p:cNvSpPr>
            <a:spLocks noGrp="1"/>
          </p:cNvSpPr>
          <p:nvPr>
            <p:ph type="body" sz="quarter" idx="30"/>
          </p:nvPr>
        </p:nvSpPr>
        <p:spPr/>
        <p:txBody>
          <a:bodyPr/>
          <a:lstStyle/>
          <a:p>
            <a:endParaRPr lang="es-ES"/>
          </a:p>
        </p:txBody>
      </p:sp>
      <p:sp>
        <p:nvSpPr>
          <p:cNvPr id="12" name="Marcador de texto 11">
            <a:extLst>
              <a:ext uri="{FF2B5EF4-FFF2-40B4-BE49-F238E27FC236}">
                <a16:creationId xmlns:a16="http://schemas.microsoft.com/office/drawing/2014/main" id="{65612BF9-880D-0524-52F5-8E299F2B5033}"/>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1564769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B3595E8-7F74-1DD0-6827-131210FE8469}"/>
              </a:ext>
            </a:extLst>
          </p:cNvPr>
          <p:cNvSpPr>
            <a:spLocks noGrp="1"/>
          </p:cNvSpPr>
          <p:nvPr>
            <p:ph type="body" sz="quarter" idx="13"/>
          </p:nvPr>
        </p:nvSpPr>
        <p:spPr/>
        <p:txBody>
          <a:bodyPr/>
          <a:lstStyle/>
          <a:p>
            <a:endParaRPr lang="es-ES"/>
          </a:p>
        </p:txBody>
      </p:sp>
      <p:sp>
        <p:nvSpPr>
          <p:cNvPr id="3" name="Marcador de texto 2">
            <a:extLst>
              <a:ext uri="{FF2B5EF4-FFF2-40B4-BE49-F238E27FC236}">
                <a16:creationId xmlns:a16="http://schemas.microsoft.com/office/drawing/2014/main" id="{DF7DF1BD-1585-9607-6FFF-6356DEE8D327}"/>
              </a:ext>
            </a:extLst>
          </p:cNvPr>
          <p:cNvSpPr>
            <a:spLocks noGrp="1"/>
          </p:cNvSpPr>
          <p:nvPr>
            <p:ph type="body" sz="quarter" idx="22"/>
          </p:nvPr>
        </p:nvSpPr>
        <p:spPr/>
        <p:txBody>
          <a:bodyPr/>
          <a:lstStyle/>
          <a:p>
            <a:endParaRPr lang="es-ES"/>
          </a:p>
        </p:txBody>
      </p:sp>
      <p:sp>
        <p:nvSpPr>
          <p:cNvPr id="4" name="Marcador de texto 3">
            <a:extLst>
              <a:ext uri="{FF2B5EF4-FFF2-40B4-BE49-F238E27FC236}">
                <a16:creationId xmlns:a16="http://schemas.microsoft.com/office/drawing/2014/main" id="{399861AE-8355-CB81-58F7-E3E7F4ADD01B}"/>
              </a:ext>
            </a:extLst>
          </p:cNvPr>
          <p:cNvSpPr>
            <a:spLocks noGrp="1"/>
          </p:cNvSpPr>
          <p:nvPr>
            <p:ph type="body" sz="quarter" idx="23"/>
          </p:nvPr>
        </p:nvSpPr>
        <p:spPr/>
        <p:txBody>
          <a:bodyPr/>
          <a:lstStyle/>
          <a:p>
            <a:endParaRPr lang="es-ES"/>
          </a:p>
        </p:txBody>
      </p:sp>
      <p:sp>
        <p:nvSpPr>
          <p:cNvPr id="5" name="Marcador de texto 4">
            <a:extLst>
              <a:ext uri="{FF2B5EF4-FFF2-40B4-BE49-F238E27FC236}">
                <a16:creationId xmlns:a16="http://schemas.microsoft.com/office/drawing/2014/main" id="{B4EE92F7-08CC-CAC6-D5BC-0CBAA512E9CC}"/>
              </a:ext>
            </a:extLst>
          </p:cNvPr>
          <p:cNvSpPr>
            <a:spLocks noGrp="1"/>
          </p:cNvSpPr>
          <p:nvPr>
            <p:ph type="body" sz="quarter" idx="24"/>
          </p:nvPr>
        </p:nvSpPr>
        <p:spPr/>
        <p:txBody>
          <a:bodyPr/>
          <a:lstStyle/>
          <a:p>
            <a:endParaRPr lang="es-ES"/>
          </a:p>
        </p:txBody>
      </p:sp>
      <p:sp>
        <p:nvSpPr>
          <p:cNvPr id="6" name="Marcador de texto 5">
            <a:extLst>
              <a:ext uri="{FF2B5EF4-FFF2-40B4-BE49-F238E27FC236}">
                <a16:creationId xmlns:a16="http://schemas.microsoft.com/office/drawing/2014/main" id="{716314EA-FE9C-5665-649B-249A37723856}"/>
              </a:ext>
            </a:extLst>
          </p:cNvPr>
          <p:cNvSpPr>
            <a:spLocks noGrp="1"/>
          </p:cNvSpPr>
          <p:nvPr>
            <p:ph type="body" sz="quarter" idx="25"/>
          </p:nvPr>
        </p:nvSpPr>
        <p:spPr/>
        <p:txBody>
          <a:bodyPr/>
          <a:lstStyle/>
          <a:p>
            <a:endParaRPr lang="es-ES"/>
          </a:p>
        </p:txBody>
      </p:sp>
      <p:sp>
        <p:nvSpPr>
          <p:cNvPr id="7" name="Marcador de texto 6">
            <a:extLst>
              <a:ext uri="{FF2B5EF4-FFF2-40B4-BE49-F238E27FC236}">
                <a16:creationId xmlns:a16="http://schemas.microsoft.com/office/drawing/2014/main" id="{F4A0B5CB-C229-074B-84F5-0664A0C7ADF1}"/>
              </a:ext>
            </a:extLst>
          </p:cNvPr>
          <p:cNvSpPr>
            <a:spLocks noGrp="1"/>
          </p:cNvSpPr>
          <p:nvPr>
            <p:ph type="body" sz="quarter" idx="26"/>
          </p:nvPr>
        </p:nvSpPr>
        <p:spPr/>
        <p:txBody>
          <a:bodyPr/>
          <a:lstStyle/>
          <a:p>
            <a:endParaRPr lang="es-ES"/>
          </a:p>
        </p:txBody>
      </p:sp>
      <p:sp>
        <p:nvSpPr>
          <p:cNvPr id="8" name="Marcador de texto 7">
            <a:extLst>
              <a:ext uri="{FF2B5EF4-FFF2-40B4-BE49-F238E27FC236}">
                <a16:creationId xmlns:a16="http://schemas.microsoft.com/office/drawing/2014/main" id="{F975B10E-E1DA-3656-FFA4-791F4047B110}"/>
              </a:ext>
            </a:extLst>
          </p:cNvPr>
          <p:cNvSpPr>
            <a:spLocks noGrp="1"/>
          </p:cNvSpPr>
          <p:nvPr>
            <p:ph type="body" sz="quarter" idx="27"/>
          </p:nvPr>
        </p:nvSpPr>
        <p:spPr/>
        <p:txBody>
          <a:bodyPr/>
          <a:lstStyle/>
          <a:p>
            <a:endParaRPr lang="es-ES"/>
          </a:p>
        </p:txBody>
      </p:sp>
      <p:sp>
        <p:nvSpPr>
          <p:cNvPr id="9" name="Marcador de texto 8">
            <a:extLst>
              <a:ext uri="{FF2B5EF4-FFF2-40B4-BE49-F238E27FC236}">
                <a16:creationId xmlns:a16="http://schemas.microsoft.com/office/drawing/2014/main" id="{4B0A7202-BAFD-4E30-0153-45E6B55DA580}"/>
              </a:ext>
            </a:extLst>
          </p:cNvPr>
          <p:cNvSpPr>
            <a:spLocks noGrp="1"/>
          </p:cNvSpPr>
          <p:nvPr>
            <p:ph type="body" sz="quarter" idx="28"/>
          </p:nvPr>
        </p:nvSpPr>
        <p:spPr/>
        <p:txBody>
          <a:bodyPr/>
          <a:lstStyle/>
          <a:p>
            <a:endParaRPr lang="es-ES"/>
          </a:p>
        </p:txBody>
      </p:sp>
      <p:sp>
        <p:nvSpPr>
          <p:cNvPr id="10" name="Marcador de texto 9">
            <a:extLst>
              <a:ext uri="{FF2B5EF4-FFF2-40B4-BE49-F238E27FC236}">
                <a16:creationId xmlns:a16="http://schemas.microsoft.com/office/drawing/2014/main" id="{21E6CE16-0343-6B1F-0EB3-C95C729147CC}"/>
              </a:ext>
            </a:extLst>
          </p:cNvPr>
          <p:cNvSpPr>
            <a:spLocks noGrp="1"/>
          </p:cNvSpPr>
          <p:nvPr>
            <p:ph type="body" sz="quarter" idx="29"/>
          </p:nvPr>
        </p:nvSpPr>
        <p:spPr/>
        <p:txBody>
          <a:bodyPr/>
          <a:lstStyle/>
          <a:p>
            <a:endParaRPr lang="es-ES"/>
          </a:p>
        </p:txBody>
      </p:sp>
      <p:sp>
        <p:nvSpPr>
          <p:cNvPr id="11" name="Marcador de texto 10">
            <a:extLst>
              <a:ext uri="{FF2B5EF4-FFF2-40B4-BE49-F238E27FC236}">
                <a16:creationId xmlns:a16="http://schemas.microsoft.com/office/drawing/2014/main" id="{3EA7A9F6-1878-AA2E-7B77-8770FC2EAEE1}"/>
              </a:ext>
            </a:extLst>
          </p:cNvPr>
          <p:cNvSpPr>
            <a:spLocks noGrp="1"/>
          </p:cNvSpPr>
          <p:nvPr>
            <p:ph type="body" sz="quarter" idx="30"/>
          </p:nvPr>
        </p:nvSpPr>
        <p:spPr/>
        <p:txBody>
          <a:bodyPr/>
          <a:lstStyle/>
          <a:p>
            <a:endParaRPr lang="es-ES"/>
          </a:p>
        </p:txBody>
      </p:sp>
      <p:sp>
        <p:nvSpPr>
          <p:cNvPr id="12" name="Marcador de texto 11">
            <a:extLst>
              <a:ext uri="{FF2B5EF4-FFF2-40B4-BE49-F238E27FC236}">
                <a16:creationId xmlns:a16="http://schemas.microsoft.com/office/drawing/2014/main" id="{2848ADE3-D0DB-35D1-BBF7-1813FED634C8}"/>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2195253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33533AB-4EA1-4F38-11A5-5FEF19562224}"/>
              </a:ext>
            </a:extLst>
          </p:cNvPr>
          <p:cNvSpPr>
            <a:spLocks noGrp="1"/>
          </p:cNvSpPr>
          <p:nvPr>
            <p:ph type="body" sz="quarter" idx="13"/>
          </p:nvPr>
        </p:nvSpPr>
        <p:spPr/>
        <p:txBody>
          <a:bodyPr/>
          <a:lstStyle/>
          <a:p>
            <a:endParaRPr lang="es-ES"/>
          </a:p>
        </p:txBody>
      </p:sp>
      <p:sp>
        <p:nvSpPr>
          <p:cNvPr id="3" name="Marcador de texto 2">
            <a:extLst>
              <a:ext uri="{FF2B5EF4-FFF2-40B4-BE49-F238E27FC236}">
                <a16:creationId xmlns:a16="http://schemas.microsoft.com/office/drawing/2014/main" id="{B8255EE7-99E6-D072-7200-0E36696C635F}"/>
              </a:ext>
            </a:extLst>
          </p:cNvPr>
          <p:cNvSpPr>
            <a:spLocks noGrp="1"/>
          </p:cNvSpPr>
          <p:nvPr>
            <p:ph type="body" sz="quarter" idx="16"/>
          </p:nvPr>
        </p:nvSpPr>
        <p:spPr/>
        <p:txBody>
          <a:bodyPr/>
          <a:lstStyle/>
          <a:p>
            <a:endParaRPr lang="es-ES"/>
          </a:p>
        </p:txBody>
      </p:sp>
      <p:sp>
        <p:nvSpPr>
          <p:cNvPr id="4" name="Marcador de texto 3">
            <a:extLst>
              <a:ext uri="{FF2B5EF4-FFF2-40B4-BE49-F238E27FC236}">
                <a16:creationId xmlns:a16="http://schemas.microsoft.com/office/drawing/2014/main" id="{80AA7B7B-5E4D-572F-BD5A-F01D8E95CD92}"/>
              </a:ext>
            </a:extLst>
          </p:cNvPr>
          <p:cNvSpPr>
            <a:spLocks noGrp="1"/>
          </p:cNvSpPr>
          <p:nvPr>
            <p:ph type="body" sz="quarter" idx="17"/>
          </p:nvPr>
        </p:nvSpPr>
        <p:spPr/>
        <p:txBody>
          <a:bodyPr/>
          <a:lstStyle/>
          <a:p>
            <a:endParaRPr lang="es-ES"/>
          </a:p>
        </p:txBody>
      </p:sp>
      <p:sp>
        <p:nvSpPr>
          <p:cNvPr id="5" name="Marcador de texto 4">
            <a:extLst>
              <a:ext uri="{FF2B5EF4-FFF2-40B4-BE49-F238E27FC236}">
                <a16:creationId xmlns:a16="http://schemas.microsoft.com/office/drawing/2014/main" id="{03A2D25F-EF59-D606-0F9F-EF74A68FDED1}"/>
              </a:ext>
            </a:extLst>
          </p:cNvPr>
          <p:cNvSpPr>
            <a:spLocks noGrp="1"/>
          </p:cNvSpPr>
          <p:nvPr>
            <p:ph type="body" sz="quarter" idx="18"/>
          </p:nvPr>
        </p:nvSpPr>
        <p:spPr/>
        <p:txBody>
          <a:bodyPr/>
          <a:lstStyle/>
          <a:p>
            <a:endParaRPr lang="es-ES"/>
          </a:p>
        </p:txBody>
      </p:sp>
      <p:sp>
        <p:nvSpPr>
          <p:cNvPr id="6" name="Marcador de texto 5">
            <a:extLst>
              <a:ext uri="{FF2B5EF4-FFF2-40B4-BE49-F238E27FC236}">
                <a16:creationId xmlns:a16="http://schemas.microsoft.com/office/drawing/2014/main" id="{A7F3717E-E37E-DB16-9E93-37CBD4942C2F}"/>
              </a:ext>
            </a:extLst>
          </p:cNvPr>
          <p:cNvSpPr>
            <a:spLocks noGrp="1"/>
          </p:cNvSpPr>
          <p:nvPr>
            <p:ph type="body" sz="quarter" idx="19"/>
          </p:nvPr>
        </p:nvSpPr>
        <p:spPr/>
        <p:txBody>
          <a:bodyPr/>
          <a:lstStyle/>
          <a:p>
            <a:endParaRPr lang="es-ES"/>
          </a:p>
        </p:txBody>
      </p:sp>
      <p:sp>
        <p:nvSpPr>
          <p:cNvPr id="7" name="Marcador de texto 6">
            <a:extLst>
              <a:ext uri="{FF2B5EF4-FFF2-40B4-BE49-F238E27FC236}">
                <a16:creationId xmlns:a16="http://schemas.microsoft.com/office/drawing/2014/main" id="{6CB35838-54E9-7AC0-CB9F-ABE101FF80DC}"/>
              </a:ext>
            </a:extLst>
          </p:cNvPr>
          <p:cNvSpPr>
            <a:spLocks noGrp="1"/>
          </p:cNvSpPr>
          <p:nvPr>
            <p:ph type="body" sz="quarter" idx="20"/>
          </p:nvPr>
        </p:nvSpPr>
        <p:spPr/>
        <p:txBody>
          <a:bodyPr/>
          <a:lstStyle/>
          <a:p>
            <a:endParaRPr lang="es-ES"/>
          </a:p>
        </p:txBody>
      </p:sp>
      <p:sp>
        <p:nvSpPr>
          <p:cNvPr id="8" name="Marcador de texto 7">
            <a:extLst>
              <a:ext uri="{FF2B5EF4-FFF2-40B4-BE49-F238E27FC236}">
                <a16:creationId xmlns:a16="http://schemas.microsoft.com/office/drawing/2014/main" id="{80FFC1A5-6645-FF36-3E03-89ED6A3F7124}"/>
              </a:ext>
            </a:extLst>
          </p:cNvPr>
          <p:cNvSpPr>
            <a:spLocks noGrp="1"/>
          </p:cNvSpPr>
          <p:nvPr>
            <p:ph type="body" sz="quarter" idx="21"/>
          </p:nvPr>
        </p:nvSpPr>
        <p:spPr/>
        <p:txBody>
          <a:bodyPr/>
          <a:lstStyle/>
          <a:p>
            <a:endParaRPr lang="es-ES"/>
          </a:p>
        </p:txBody>
      </p:sp>
      <p:sp>
        <p:nvSpPr>
          <p:cNvPr id="9" name="Marcador de texto 8">
            <a:extLst>
              <a:ext uri="{FF2B5EF4-FFF2-40B4-BE49-F238E27FC236}">
                <a16:creationId xmlns:a16="http://schemas.microsoft.com/office/drawing/2014/main" id="{B9516123-07B7-CBA8-32F8-7082DD213BC7}"/>
              </a:ext>
            </a:extLst>
          </p:cNvPr>
          <p:cNvSpPr>
            <a:spLocks noGrp="1"/>
          </p:cNvSpPr>
          <p:nvPr>
            <p:ph type="body" sz="quarter" idx="22"/>
          </p:nvPr>
        </p:nvSpPr>
        <p:spPr/>
        <p:txBody>
          <a:bodyPr/>
          <a:lstStyle/>
          <a:p>
            <a:endParaRPr lang="es-ES"/>
          </a:p>
        </p:txBody>
      </p:sp>
      <p:sp>
        <p:nvSpPr>
          <p:cNvPr id="10" name="Marcador de texto 9">
            <a:extLst>
              <a:ext uri="{FF2B5EF4-FFF2-40B4-BE49-F238E27FC236}">
                <a16:creationId xmlns:a16="http://schemas.microsoft.com/office/drawing/2014/main" id="{C80BB41F-E779-F62B-23A1-47BFC394A37E}"/>
              </a:ext>
            </a:extLst>
          </p:cNvPr>
          <p:cNvSpPr>
            <a:spLocks noGrp="1"/>
          </p:cNvSpPr>
          <p:nvPr>
            <p:ph type="body" sz="quarter" idx="23"/>
          </p:nvPr>
        </p:nvSpPr>
        <p:spPr/>
        <p:txBody>
          <a:bodyPr/>
          <a:lstStyle/>
          <a:p>
            <a:endParaRPr lang="es-ES"/>
          </a:p>
        </p:txBody>
      </p:sp>
      <p:sp>
        <p:nvSpPr>
          <p:cNvPr id="11" name="Marcador de texto 10">
            <a:extLst>
              <a:ext uri="{FF2B5EF4-FFF2-40B4-BE49-F238E27FC236}">
                <a16:creationId xmlns:a16="http://schemas.microsoft.com/office/drawing/2014/main" id="{855C7090-3697-48DA-B215-6FCDE0CB196E}"/>
              </a:ext>
            </a:extLst>
          </p:cNvPr>
          <p:cNvSpPr>
            <a:spLocks noGrp="1"/>
          </p:cNvSpPr>
          <p:nvPr>
            <p:ph type="body" sz="quarter" idx="24"/>
          </p:nvPr>
        </p:nvSpPr>
        <p:spPr/>
        <p:txBody>
          <a:bodyPr/>
          <a:lstStyle/>
          <a:p>
            <a:endParaRPr lang="es-ES"/>
          </a:p>
        </p:txBody>
      </p:sp>
      <p:sp>
        <p:nvSpPr>
          <p:cNvPr id="12" name="Marcador de texto 11">
            <a:extLst>
              <a:ext uri="{FF2B5EF4-FFF2-40B4-BE49-F238E27FC236}">
                <a16:creationId xmlns:a16="http://schemas.microsoft.com/office/drawing/2014/main" id="{EAAC5BD0-6349-6C3F-6AD6-06E0C8561238}"/>
              </a:ext>
            </a:extLst>
          </p:cNvPr>
          <p:cNvSpPr>
            <a:spLocks noGrp="1"/>
          </p:cNvSpPr>
          <p:nvPr>
            <p:ph type="body" sz="quarter" idx="25"/>
          </p:nvPr>
        </p:nvSpPr>
        <p:spPr/>
        <p:txBody>
          <a:bodyPr/>
          <a:lstStyle/>
          <a:p>
            <a:endParaRPr lang="es-ES"/>
          </a:p>
        </p:txBody>
      </p:sp>
      <p:sp>
        <p:nvSpPr>
          <p:cNvPr id="13" name="Marcador de texto 12">
            <a:extLst>
              <a:ext uri="{FF2B5EF4-FFF2-40B4-BE49-F238E27FC236}">
                <a16:creationId xmlns:a16="http://schemas.microsoft.com/office/drawing/2014/main" id="{21BE0123-A22B-0C2F-0780-09364C4E5093}"/>
              </a:ext>
            </a:extLst>
          </p:cNvPr>
          <p:cNvSpPr>
            <a:spLocks noGrp="1"/>
          </p:cNvSpPr>
          <p:nvPr>
            <p:ph type="body" sz="quarter" idx="26"/>
          </p:nvPr>
        </p:nvSpPr>
        <p:spPr/>
        <p:txBody>
          <a:bodyPr/>
          <a:lstStyle/>
          <a:p>
            <a:endParaRPr lang="es-ES"/>
          </a:p>
        </p:txBody>
      </p:sp>
      <p:sp>
        <p:nvSpPr>
          <p:cNvPr id="14" name="Marcador de texto 13">
            <a:extLst>
              <a:ext uri="{FF2B5EF4-FFF2-40B4-BE49-F238E27FC236}">
                <a16:creationId xmlns:a16="http://schemas.microsoft.com/office/drawing/2014/main" id="{4C384220-DFFC-6674-08B2-E0677819C436}"/>
              </a:ext>
            </a:extLst>
          </p:cNvPr>
          <p:cNvSpPr>
            <a:spLocks noGrp="1"/>
          </p:cNvSpPr>
          <p:nvPr>
            <p:ph type="body" sz="quarter" idx="27"/>
          </p:nvPr>
        </p:nvSpPr>
        <p:spPr/>
        <p:txBody>
          <a:bodyPr/>
          <a:lstStyle/>
          <a:p>
            <a:endParaRPr lang="es-ES"/>
          </a:p>
        </p:txBody>
      </p:sp>
      <p:sp>
        <p:nvSpPr>
          <p:cNvPr id="15" name="Marcador de texto 14">
            <a:extLst>
              <a:ext uri="{FF2B5EF4-FFF2-40B4-BE49-F238E27FC236}">
                <a16:creationId xmlns:a16="http://schemas.microsoft.com/office/drawing/2014/main" id="{19C8775A-4E7C-FB6D-465D-D1A8DB32E3EA}"/>
              </a:ext>
            </a:extLst>
          </p:cNvPr>
          <p:cNvSpPr>
            <a:spLocks noGrp="1"/>
          </p:cNvSpPr>
          <p:nvPr>
            <p:ph type="body" sz="quarter" idx="28"/>
          </p:nvPr>
        </p:nvSpPr>
        <p:spPr/>
        <p:txBody>
          <a:bodyPr/>
          <a:lstStyle/>
          <a:p>
            <a:endParaRPr lang="es-ES"/>
          </a:p>
        </p:txBody>
      </p:sp>
      <p:sp>
        <p:nvSpPr>
          <p:cNvPr id="16" name="Marcador de texto 15">
            <a:extLst>
              <a:ext uri="{FF2B5EF4-FFF2-40B4-BE49-F238E27FC236}">
                <a16:creationId xmlns:a16="http://schemas.microsoft.com/office/drawing/2014/main" id="{638A22F8-1A99-3E97-C106-6118D15045AF}"/>
              </a:ext>
            </a:extLst>
          </p:cNvPr>
          <p:cNvSpPr>
            <a:spLocks noGrp="1"/>
          </p:cNvSpPr>
          <p:nvPr>
            <p:ph type="body" sz="quarter" idx="29"/>
          </p:nvPr>
        </p:nvSpPr>
        <p:spPr/>
        <p:txBody>
          <a:bodyPr/>
          <a:lstStyle/>
          <a:p>
            <a:endParaRPr lang="es-ES"/>
          </a:p>
        </p:txBody>
      </p:sp>
      <p:sp>
        <p:nvSpPr>
          <p:cNvPr id="17" name="Marcador de texto 16">
            <a:extLst>
              <a:ext uri="{FF2B5EF4-FFF2-40B4-BE49-F238E27FC236}">
                <a16:creationId xmlns:a16="http://schemas.microsoft.com/office/drawing/2014/main" id="{87A9CCBE-CF0E-11E5-5075-0F40B2C414E7}"/>
              </a:ext>
            </a:extLst>
          </p:cNvPr>
          <p:cNvSpPr>
            <a:spLocks noGrp="1"/>
          </p:cNvSpPr>
          <p:nvPr>
            <p:ph type="body" sz="quarter" idx="30"/>
          </p:nvPr>
        </p:nvSpPr>
        <p:spPr/>
        <p:txBody>
          <a:bodyPr/>
          <a:lstStyle/>
          <a:p>
            <a:endParaRPr lang="es-ES"/>
          </a:p>
        </p:txBody>
      </p:sp>
      <p:sp>
        <p:nvSpPr>
          <p:cNvPr id="18" name="Marcador de texto 17">
            <a:extLst>
              <a:ext uri="{FF2B5EF4-FFF2-40B4-BE49-F238E27FC236}">
                <a16:creationId xmlns:a16="http://schemas.microsoft.com/office/drawing/2014/main" id="{E98B2C71-C9A5-C09D-C471-1AEA0898FE28}"/>
              </a:ext>
            </a:extLst>
          </p:cNvPr>
          <p:cNvSpPr>
            <a:spLocks noGrp="1"/>
          </p:cNvSpPr>
          <p:nvPr>
            <p:ph type="body" sz="quarter" idx="11"/>
          </p:nvPr>
        </p:nvSpPr>
        <p:spPr/>
        <p:txBody>
          <a:bodyPr/>
          <a:lstStyle/>
          <a:p>
            <a:endParaRPr lang="es-ES"/>
          </a:p>
        </p:txBody>
      </p:sp>
      <p:pic>
        <p:nvPicPr>
          <p:cNvPr id="19" name="Gráfico 18" descr="Gráfico de barras con tendencia alcista con relleno sólido">
            <a:extLst>
              <a:ext uri="{FF2B5EF4-FFF2-40B4-BE49-F238E27FC236}">
                <a16:creationId xmlns:a16="http://schemas.microsoft.com/office/drawing/2014/main" id="{3570880A-C286-C151-477C-BFA867EDC4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2487" y="1150724"/>
            <a:ext cx="362979" cy="362979"/>
          </a:xfrm>
          <a:prstGeom prst="rect">
            <a:avLst/>
          </a:prstGeom>
        </p:spPr>
      </p:pic>
      <p:pic>
        <p:nvPicPr>
          <p:cNvPr id="20" name="Gráfico 19" descr="Marca de verificación con relleno sólido">
            <a:extLst>
              <a:ext uri="{FF2B5EF4-FFF2-40B4-BE49-F238E27FC236}">
                <a16:creationId xmlns:a16="http://schemas.microsoft.com/office/drawing/2014/main" id="{07842824-BB8A-B6C3-36CC-352AF9BE9D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1021" y="2874491"/>
            <a:ext cx="364524" cy="364524"/>
          </a:xfrm>
          <a:prstGeom prst="rect">
            <a:avLst/>
          </a:prstGeom>
        </p:spPr>
      </p:pic>
      <p:pic>
        <p:nvPicPr>
          <p:cNvPr id="21" name="Gráfico 20" descr="Cerrar con relleno sólido">
            <a:extLst>
              <a:ext uri="{FF2B5EF4-FFF2-40B4-BE49-F238E27FC236}">
                <a16:creationId xmlns:a16="http://schemas.microsoft.com/office/drawing/2014/main" id="{9C5D8565-5EA2-2863-7BCB-76F960817DD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8664" y="3733285"/>
            <a:ext cx="364524" cy="364524"/>
          </a:xfrm>
          <a:prstGeom prst="rect">
            <a:avLst/>
          </a:prstGeom>
        </p:spPr>
      </p:pic>
      <p:pic>
        <p:nvPicPr>
          <p:cNvPr id="22" name="Gráfico 21" descr="Árbol de hojas podridas con relleno sólido">
            <a:extLst>
              <a:ext uri="{FF2B5EF4-FFF2-40B4-BE49-F238E27FC236}">
                <a16:creationId xmlns:a16="http://schemas.microsoft.com/office/drawing/2014/main" id="{F726E5D6-7871-B887-F931-199B49911C5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42704" y="1138367"/>
            <a:ext cx="362980" cy="362980"/>
          </a:xfrm>
          <a:prstGeom prst="rect">
            <a:avLst/>
          </a:prstGeom>
        </p:spPr>
      </p:pic>
      <p:pic>
        <p:nvPicPr>
          <p:cNvPr id="23" name="Gráfico 22" descr="Calendario con relleno sólido">
            <a:extLst>
              <a:ext uri="{FF2B5EF4-FFF2-40B4-BE49-F238E27FC236}">
                <a16:creationId xmlns:a16="http://schemas.microsoft.com/office/drawing/2014/main" id="{E7BB488D-F88F-B0BF-AF3E-5459A7C60DE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42702" y="1990983"/>
            <a:ext cx="362979" cy="362979"/>
          </a:xfrm>
          <a:prstGeom prst="rect">
            <a:avLst/>
          </a:prstGeom>
        </p:spPr>
      </p:pic>
      <p:pic>
        <p:nvPicPr>
          <p:cNvPr id="24" name="Gráfico 23" descr="Globo terráqueo: Europa y África con relleno sólido">
            <a:extLst>
              <a:ext uri="{FF2B5EF4-FFF2-40B4-BE49-F238E27FC236}">
                <a16:creationId xmlns:a16="http://schemas.microsoft.com/office/drawing/2014/main" id="{EA348B4A-27BD-0FE7-9E07-481904ED507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924168" y="2849776"/>
            <a:ext cx="395417" cy="395417"/>
          </a:xfrm>
          <a:prstGeom prst="rect">
            <a:avLst/>
          </a:prstGeom>
        </p:spPr>
      </p:pic>
      <p:pic>
        <p:nvPicPr>
          <p:cNvPr id="25" name="Gráfico 24" descr="Cabeza con engranajes con relleno sólido">
            <a:extLst>
              <a:ext uri="{FF2B5EF4-FFF2-40B4-BE49-F238E27FC236}">
                <a16:creationId xmlns:a16="http://schemas.microsoft.com/office/drawing/2014/main" id="{70AD9218-267B-393A-8BA7-792CA4ECA0A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936525" y="3714751"/>
            <a:ext cx="393871" cy="393871"/>
          </a:xfrm>
          <a:prstGeom prst="rect">
            <a:avLst/>
          </a:prstGeom>
        </p:spPr>
      </p:pic>
      <p:sp>
        <p:nvSpPr>
          <p:cNvPr id="26" name="Shape 209">
            <a:extLst>
              <a:ext uri="{FF2B5EF4-FFF2-40B4-BE49-F238E27FC236}">
                <a16:creationId xmlns:a16="http://schemas.microsoft.com/office/drawing/2014/main" id="{FA4C8FFF-9D65-33BD-FABC-E461465FD205}"/>
              </a:ext>
            </a:extLst>
          </p:cNvPr>
          <p:cNvSpPr/>
          <p:nvPr/>
        </p:nvSpPr>
        <p:spPr>
          <a:xfrm rot="2700000">
            <a:off x="508924" y="2000368"/>
            <a:ext cx="208125" cy="373129"/>
          </a:xfrm>
          <a:custGeom>
            <a:avLst/>
            <a:gdLst/>
            <a:ahLst/>
            <a:cxnLst/>
            <a:rect l="0" t="0" r="0" b="0"/>
            <a:pathLst>
              <a:path w="120000" h="120000" extrusionOk="0">
                <a:moveTo>
                  <a:pt x="60041" y="0"/>
                </a:moveTo>
                <a:cubicBezTo>
                  <a:pt x="68312" y="142"/>
                  <a:pt x="77049" y="3617"/>
                  <a:pt x="77802" y="9249"/>
                </a:cubicBezTo>
                <a:cubicBezTo>
                  <a:pt x="79731" y="16341"/>
                  <a:pt x="68983" y="18083"/>
                  <a:pt x="72034" y="26607"/>
                </a:cubicBezTo>
                <a:lnTo>
                  <a:pt x="120000" y="26607"/>
                </a:lnTo>
                <a:lnTo>
                  <a:pt x="120000" y="53320"/>
                </a:lnTo>
                <a:cubicBezTo>
                  <a:pt x="105180" y="54850"/>
                  <a:pt x="101982" y="49006"/>
                  <a:pt x="89415" y="50069"/>
                </a:cubicBezTo>
                <a:cubicBezTo>
                  <a:pt x="79319" y="50489"/>
                  <a:pt x="73089" y="55363"/>
                  <a:pt x="72833" y="59977"/>
                </a:cubicBezTo>
                <a:cubicBezTo>
                  <a:pt x="73004" y="64029"/>
                  <a:pt x="79442" y="70012"/>
                  <a:pt x="91464" y="70060"/>
                </a:cubicBezTo>
                <a:cubicBezTo>
                  <a:pt x="106013" y="69226"/>
                  <a:pt x="103877" y="65247"/>
                  <a:pt x="120000" y="65606"/>
                </a:cubicBezTo>
                <a:lnTo>
                  <a:pt x="120000" y="93541"/>
                </a:lnTo>
                <a:lnTo>
                  <a:pt x="70059" y="93541"/>
                </a:lnTo>
                <a:cubicBezTo>
                  <a:pt x="69329" y="102697"/>
                  <a:pt x="76533" y="101447"/>
                  <a:pt x="78036" y="109608"/>
                </a:cubicBezTo>
                <a:cubicBezTo>
                  <a:pt x="77950" y="116314"/>
                  <a:pt x="67224" y="119904"/>
                  <a:pt x="59959" y="120000"/>
                </a:cubicBezTo>
                <a:cubicBezTo>
                  <a:pt x="51687" y="119857"/>
                  <a:pt x="42950" y="116382"/>
                  <a:pt x="42197" y="110750"/>
                </a:cubicBezTo>
                <a:cubicBezTo>
                  <a:pt x="40279" y="103699"/>
                  <a:pt x="50892" y="101936"/>
                  <a:pt x="47995" y="93541"/>
                </a:cubicBezTo>
                <a:lnTo>
                  <a:pt x="0" y="93541"/>
                </a:lnTo>
                <a:lnTo>
                  <a:pt x="0" y="66075"/>
                </a:lnTo>
                <a:cubicBezTo>
                  <a:pt x="15368" y="64341"/>
                  <a:pt x="18478" y="70364"/>
                  <a:pt x="31219" y="69286"/>
                </a:cubicBezTo>
                <a:cubicBezTo>
                  <a:pt x="41315" y="68866"/>
                  <a:pt x="47545" y="63992"/>
                  <a:pt x="47801" y="59379"/>
                </a:cubicBezTo>
                <a:cubicBezTo>
                  <a:pt x="47631" y="55326"/>
                  <a:pt x="41193" y="49343"/>
                  <a:pt x="29171" y="49296"/>
                </a:cubicBezTo>
                <a:cubicBezTo>
                  <a:pt x="14433" y="50140"/>
                  <a:pt x="16816" y="54212"/>
                  <a:pt x="0" y="53739"/>
                </a:cubicBezTo>
                <a:lnTo>
                  <a:pt x="0" y="26607"/>
                </a:lnTo>
                <a:lnTo>
                  <a:pt x="49932" y="26607"/>
                </a:lnTo>
                <a:cubicBezTo>
                  <a:pt x="50748" y="17288"/>
                  <a:pt x="43474" y="18596"/>
                  <a:pt x="41963" y="10391"/>
                </a:cubicBezTo>
                <a:cubicBezTo>
                  <a:pt x="42049" y="3685"/>
                  <a:pt x="52775" y="95"/>
                  <a:pt x="60041" y="0"/>
                </a:cubicBezTo>
                <a:close/>
              </a:path>
            </a:pathLst>
          </a:custGeom>
          <a:solidFill>
            <a:schemeClr val="tx2"/>
          </a:solidFill>
          <a:ln>
            <a:noFill/>
          </a:ln>
        </p:spPr>
        <p:txBody>
          <a:bodyPr wrap="square" lIns="91425" tIns="45700" rIns="91425" bIns="45700" anchor="ctr" anchorCtr="0">
            <a:noAutofit/>
          </a:bodyPr>
          <a:lstStyle/>
          <a:p>
            <a:pPr marL="0" marR="0" lvl="0" indent="0" algn="ctr" rtl="0">
              <a:spcBef>
                <a:spcPts val="0"/>
              </a:spcBef>
              <a:buSzPct val="25000"/>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58809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B3595E8-7F74-1DD0-6827-131210FE8469}"/>
              </a:ext>
            </a:extLst>
          </p:cNvPr>
          <p:cNvSpPr>
            <a:spLocks noGrp="1"/>
          </p:cNvSpPr>
          <p:nvPr>
            <p:ph type="body" sz="quarter" idx="13"/>
          </p:nvPr>
        </p:nvSpPr>
        <p:spPr/>
        <p:txBody>
          <a:bodyPr/>
          <a:lstStyle/>
          <a:p>
            <a:endParaRPr lang="es-ES"/>
          </a:p>
        </p:txBody>
      </p:sp>
      <p:sp>
        <p:nvSpPr>
          <p:cNvPr id="3" name="Marcador de texto 2">
            <a:extLst>
              <a:ext uri="{FF2B5EF4-FFF2-40B4-BE49-F238E27FC236}">
                <a16:creationId xmlns:a16="http://schemas.microsoft.com/office/drawing/2014/main" id="{DF7DF1BD-1585-9607-6FFF-6356DEE8D327}"/>
              </a:ext>
            </a:extLst>
          </p:cNvPr>
          <p:cNvSpPr>
            <a:spLocks noGrp="1"/>
          </p:cNvSpPr>
          <p:nvPr>
            <p:ph type="body" sz="quarter" idx="22"/>
          </p:nvPr>
        </p:nvSpPr>
        <p:spPr/>
        <p:txBody>
          <a:bodyPr/>
          <a:lstStyle/>
          <a:p>
            <a:endParaRPr lang="es-ES"/>
          </a:p>
        </p:txBody>
      </p:sp>
      <p:sp>
        <p:nvSpPr>
          <p:cNvPr id="4" name="Marcador de texto 3">
            <a:extLst>
              <a:ext uri="{FF2B5EF4-FFF2-40B4-BE49-F238E27FC236}">
                <a16:creationId xmlns:a16="http://schemas.microsoft.com/office/drawing/2014/main" id="{399861AE-8355-CB81-58F7-E3E7F4ADD01B}"/>
              </a:ext>
            </a:extLst>
          </p:cNvPr>
          <p:cNvSpPr>
            <a:spLocks noGrp="1"/>
          </p:cNvSpPr>
          <p:nvPr>
            <p:ph type="body" sz="quarter" idx="23"/>
          </p:nvPr>
        </p:nvSpPr>
        <p:spPr/>
        <p:txBody>
          <a:bodyPr/>
          <a:lstStyle/>
          <a:p>
            <a:endParaRPr lang="es-ES"/>
          </a:p>
        </p:txBody>
      </p:sp>
      <p:sp>
        <p:nvSpPr>
          <p:cNvPr id="5" name="Marcador de texto 4">
            <a:extLst>
              <a:ext uri="{FF2B5EF4-FFF2-40B4-BE49-F238E27FC236}">
                <a16:creationId xmlns:a16="http://schemas.microsoft.com/office/drawing/2014/main" id="{B4EE92F7-08CC-CAC6-D5BC-0CBAA512E9CC}"/>
              </a:ext>
            </a:extLst>
          </p:cNvPr>
          <p:cNvSpPr>
            <a:spLocks noGrp="1"/>
          </p:cNvSpPr>
          <p:nvPr>
            <p:ph type="body" sz="quarter" idx="24"/>
          </p:nvPr>
        </p:nvSpPr>
        <p:spPr/>
        <p:txBody>
          <a:bodyPr/>
          <a:lstStyle/>
          <a:p>
            <a:endParaRPr lang="es-ES"/>
          </a:p>
        </p:txBody>
      </p:sp>
      <p:sp>
        <p:nvSpPr>
          <p:cNvPr id="6" name="Marcador de texto 5">
            <a:extLst>
              <a:ext uri="{FF2B5EF4-FFF2-40B4-BE49-F238E27FC236}">
                <a16:creationId xmlns:a16="http://schemas.microsoft.com/office/drawing/2014/main" id="{716314EA-FE9C-5665-649B-249A37723856}"/>
              </a:ext>
            </a:extLst>
          </p:cNvPr>
          <p:cNvSpPr>
            <a:spLocks noGrp="1"/>
          </p:cNvSpPr>
          <p:nvPr>
            <p:ph type="body" sz="quarter" idx="25"/>
          </p:nvPr>
        </p:nvSpPr>
        <p:spPr/>
        <p:txBody>
          <a:bodyPr/>
          <a:lstStyle/>
          <a:p>
            <a:endParaRPr lang="es-ES"/>
          </a:p>
        </p:txBody>
      </p:sp>
      <p:sp>
        <p:nvSpPr>
          <p:cNvPr id="7" name="Marcador de texto 6">
            <a:extLst>
              <a:ext uri="{FF2B5EF4-FFF2-40B4-BE49-F238E27FC236}">
                <a16:creationId xmlns:a16="http://schemas.microsoft.com/office/drawing/2014/main" id="{F4A0B5CB-C229-074B-84F5-0664A0C7ADF1}"/>
              </a:ext>
            </a:extLst>
          </p:cNvPr>
          <p:cNvSpPr>
            <a:spLocks noGrp="1"/>
          </p:cNvSpPr>
          <p:nvPr>
            <p:ph type="body" sz="quarter" idx="26"/>
          </p:nvPr>
        </p:nvSpPr>
        <p:spPr/>
        <p:txBody>
          <a:bodyPr/>
          <a:lstStyle/>
          <a:p>
            <a:endParaRPr lang="es-ES"/>
          </a:p>
        </p:txBody>
      </p:sp>
      <p:sp>
        <p:nvSpPr>
          <p:cNvPr id="8" name="Marcador de texto 7">
            <a:extLst>
              <a:ext uri="{FF2B5EF4-FFF2-40B4-BE49-F238E27FC236}">
                <a16:creationId xmlns:a16="http://schemas.microsoft.com/office/drawing/2014/main" id="{F975B10E-E1DA-3656-FFA4-791F4047B110}"/>
              </a:ext>
            </a:extLst>
          </p:cNvPr>
          <p:cNvSpPr>
            <a:spLocks noGrp="1"/>
          </p:cNvSpPr>
          <p:nvPr>
            <p:ph type="body" sz="quarter" idx="27"/>
          </p:nvPr>
        </p:nvSpPr>
        <p:spPr/>
        <p:txBody>
          <a:bodyPr/>
          <a:lstStyle/>
          <a:p>
            <a:endParaRPr lang="es-ES"/>
          </a:p>
        </p:txBody>
      </p:sp>
      <p:sp>
        <p:nvSpPr>
          <p:cNvPr id="9" name="Marcador de texto 8">
            <a:extLst>
              <a:ext uri="{FF2B5EF4-FFF2-40B4-BE49-F238E27FC236}">
                <a16:creationId xmlns:a16="http://schemas.microsoft.com/office/drawing/2014/main" id="{4B0A7202-BAFD-4E30-0153-45E6B55DA580}"/>
              </a:ext>
            </a:extLst>
          </p:cNvPr>
          <p:cNvSpPr>
            <a:spLocks noGrp="1"/>
          </p:cNvSpPr>
          <p:nvPr>
            <p:ph type="body" sz="quarter" idx="28"/>
          </p:nvPr>
        </p:nvSpPr>
        <p:spPr/>
        <p:txBody>
          <a:bodyPr/>
          <a:lstStyle/>
          <a:p>
            <a:endParaRPr lang="es-ES"/>
          </a:p>
        </p:txBody>
      </p:sp>
      <p:sp>
        <p:nvSpPr>
          <p:cNvPr id="10" name="Marcador de texto 9">
            <a:extLst>
              <a:ext uri="{FF2B5EF4-FFF2-40B4-BE49-F238E27FC236}">
                <a16:creationId xmlns:a16="http://schemas.microsoft.com/office/drawing/2014/main" id="{21E6CE16-0343-6B1F-0EB3-C95C729147CC}"/>
              </a:ext>
            </a:extLst>
          </p:cNvPr>
          <p:cNvSpPr>
            <a:spLocks noGrp="1"/>
          </p:cNvSpPr>
          <p:nvPr>
            <p:ph type="body" sz="quarter" idx="29"/>
          </p:nvPr>
        </p:nvSpPr>
        <p:spPr/>
        <p:txBody>
          <a:bodyPr/>
          <a:lstStyle/>
          <a:p>
            <a:endParaRPr lang="es-ES"/>
          </a:p>
        </p:txBody>
      </p:sp>
      <p:sp>
        <p:nvSpPr>
          <p:cNvPr id="11" name="Marcador de texto 10">
            <a:extLst>
              <a:ext uri="{FF2B5EF4-FFF2-40B4-BE49-F238E27FC236}">
                <a16:creationId xmlns:a16="http://schemas.microsoft.com/office/drawing/2014/main" id="{3EA7A9F6-1878-AA2E-7B77-8770FC2EAEE1}"/>
              </a:ext>
            </a:extLst>
          </p:cNvPr>
          <p:cNvSpPr>
            <a:spLocks noGrp="1"/>
          </p:cNvSpPr>
          <p:nvPr>
            <p:ph type="body" sz="quarter" idx="30"/>
          </p:nvPr>
        </p:nvSpPr>
        <p:spPr/>
        <p:txBody>
          <a:bodyPr/>
          <a:lstStyle/>
          <a:p>
            <a:endParaRPr lang="es-ES"/>
          </a:p>
        </p:txBody>
      </p:sp>
      <p:sp>
        <p:nvSpPr>
          <p:cNvPr id="12" name="Marcador de texto 11">
            <a:extLst>
              <a:ext uri="{FF2B5EF4-FFF2-40B4-BE49-F238E27FC236}">
                <a16:creationId xmlns:a16="http://schemas.microsoft.com/office/drawing/2014/main" id="{2848ADE3-D0DB-35D1-BBF7-1813FED634C8}"/>
              </a:ext>
            </a:extLst>
          </p:cNvPr>
          <p:cNvSpPr>
            <a:spLocks noGrp="1"/>
          </p:cNvSpPr>
          <p:nvPr>
            <p:ph type="body" sz="quarter" idx="11"/>
          </p:nvPr>
        </p:nvSpPr>
        <p:spPr/>
        <p:txBody>
          <a:bodyPr/>
          <a:lstStyle/>
          <a:p>
            <a:endParaRPr lang="es-ES"/>
          </a:p>
        </p:txBody>
      </p:sp>
      <p:grpSp>
        <p:nvGrpSpPr>
          <p:cNvPr id="13" name="Grupo 12">
            <a:extLst>
              <a:ext uri="{FF2B5EF4-FFF2-40B4-BE49-F238E27FC236}">
                <a16:creationId xmlns:a16="http://schemas.microsoft.com/office/drawing/2014/main" id="{8208C636-D464-1B33-9181-F8CA8B1843BE}"/>
              </a:ext>
            </a:extLst>
          </p:cNvPr>
          <p:cNvGrpSpPr/>
          <p:nvPr/>
        </p:nvGrpSpPr>
        <p:grpSpPr>
          <a:xfrm>
            <a:off x="2051720" y="1531087"/>
            <a:ext cx="581248" cy="581248"/>
            <a:chOff x="2051720" y="1531087"/>
            <a:chExt cx="581248" cy="581248"/>
          </a:xfrm>
        </p:grpSpPr>
        <p:sp>
          <p:nvSpPr>
            <p:cNvPr id="14" name="Elipse 13">
              <a:extLst>
                <a:ext uri="{FF2B5EF4-FFF2-40B4-BE49-F238E27FC236}">
                  <a16:creationId xmlns:a16="http://schemas.microsoft.com/office/drawing/2014/main" id="{2990A0FC-99A9-3337-D41E-26E81D7F0FBD}"/>
                </a:ext>
              </a:extLst>
            </p:cNvPr>
            <p:cNvSpPr/>
            <p:nvPr userDrawn="1"/>
          </p:nvSpPr>
          <p:spPr>
            <a:xfrm>
              <a:off x="2051720" y="1531087"/>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pic>
          <p:nvPicPr>
            <p:cNvPr id="15" name="Gráfico 14" descr="Hoja con relleno sólido">
              <a:extLst>
                <a:ext uri="{FF2B5EF4-FFF2-40B4-BE49-F238E27FC236}">
                  <a16:creationId xmlns:a16="http://schemas.microsoft.com/office/drawing/2014/main" id="{7DE5F793-CB8A-35D9-4ACC-FC8C613ADB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162433" y="1632637"/>
              <a:ext cx="375336" cy="375336"/>
            </a:xfrm>
            <a:prstGeom prst="rect">
              <a:avLst/>
            </a:prstGeom>
          </p:spPr>
        </p:pic>
      </p:grpSp>
      <p:grpSp>
        <p:nvGrpSpPr>
          <p:cNvPr id="16" name="Grupo 15">
            <a:extLst>
              <a:ext uri="{FF2B5EF4-FFF2-40B4-BE49-F238E27FC236}">
                <a16:creationId xmlns:a16="http://schemas.microsoft.com/office/drawing/2014/main" id="{E5007E85-22E2-FE26-8DDD-00E3886682D2}"/>
              </a:ext>
            </a:extLst>
          </p:cNvPr>
          <p:cNvGrpSpPr/>
          <p:nvPr/>
        </p:nvGrpSpPr>
        <p:grpSpPr>
          <a:xfrm>
            <a:off x="3821146" y="1531087"/>
            <a:ext cx="581248" cy="581248"/>
            <a:chOff x="3821146" y="1531087"/>
            <a:chExt cx="581248" cy="581248"/>
          </a:xfrm>
        </p:grpSpPr>
        <p:sp>
          <p:nvSpPr>
            <p:cNvPr id="17" name="Elipse 16">
              <a:extLst>
                <a:ext uri="{FF2B5EF4-FFF2-40B4-BE49-F238E27FC236}">
                  <a16:creationId xmlns:a16="http://schemas.microsoft.com/office/drawing/2014/main" id="{20AE0AB5-FFCD-8371-218B-74BBF1779367}"/>
                </a:ext>
              </a:extLst>
            </p:cNvPr>
            <p:cNvSpPr/>
            <p:nvPr userDrawn="1"/>
          </p:nvSpPr>
          <p:spPr>
            <a:xfrm>
              <a:off x="3821146" y="1531087"/>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p>
          </p:txBody>
        </p:sp>
        <p:pic>
          <p:nvPicPr>
            <p:cNvPr id="18" name="Gráfico 17" descr="Ayuda con relleno sólido">
              <a:extLst>
                <a:ext uri="{FF2B5EF4-FFF2-40B4-BE49-F238E27FC236}">
                  <a16:creationId xmlns:a16="http://schemas.microsoft.com/office/drawing/2014/main" id="{0D6CB313-EA74-6314-00DD-DE0BDF238BC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910914" y="1620281"/>
              <a:ext cx="393872" cy="393872"/>
            </a:xfrm>
            <a:prstGeom prst="rect">
              <a:avLst/>
            </a:prstGeom>
          </p:spPr>
        </p:pic>
      </p:grpSp>
      <p:grpSp>
        <p:nvGrpSpPr>
          <p:cNvPr id="19" name="Grupo 18">
            <a:extLst>
              <a:ext uri="{FF2B5EF4-FFF2-40B4-BE49-F238E27FC236}">
                <a16:creationId xmlns:a16="http://schemas.microsoft.com/office/drawing/2014/main" id="{84B88EE7-F48B-F1BF-43B6-187BE3193E5A}"/>
              </a:ext>
            </a:extLst>
          </p:cNvPr>
          <p:cNvGrpSpPr/>
          <p:nvPr/>
        </p:nvGrpSpPr>
        <p:grpSpPr>
          <a:xfrm>
            <a:off x="5536456" y="1531087"/>
            <a:ext cx="581248" cy="581248"/>
            <a:chOff x="5536456" y="1531087"/>
            <a:chExt cx="581248" cy="581248"/>
          </a:xfrm>
        </p:grpSpPr>
        <p:sp>
          <p:nvSpPr>
            <p:cNvPr id="20" name="Elipse 19">
              <a:extLst>
                <a:ext uri="{FF2B5EF4-FFF2-40B4-BE49-F238E27FC236}">
                  <a16:creationId xmlns:a16="http://schemas.microsoft.com/office/drawing/2014/main" id="{601427FE-8EB5-0F9B-9517-735EA93AE55E}"/>
                </a:ext>
              </a:extLst>
            </p:cNvPr>
            <p:cNvSpPr/>
            <p:nvPr userDrawn="1"/>
          </p:nvSpPr>
          <p:spPr>
            <a:xfrm>
              <a:off x="5536456" y="1531087"/>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p>
          </p:txBody>
        </p:sp>
        <p:pic>
          <p:nvPicPr>
            <p:cNvPr id="21" name="Gráfico 20" descr="Bombilla con relleno sólido">
              <a:extLst>
                <a:ext uri="{FF2B5EF4-FFF2-40B4-BE49-F238E27FC236}">
                  <a16:creationId xmlns:a16="http://schemas.microsoft.com/office/drawing/2014/main" id="{82E15538-BD80-BB56-95C1-79B23A6D7D7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9968" y="1607923"/>
              <a:ext cx="426308" cy="426308"/>
            </a:xfrm>
            <a:prstGeom prst="rect">
              <a:avLst/>
            </a:prstGeom>
          </p:spPr>
        </p:pic>
      </p:grpSp>
      <p:grpSp>
        <p:nvGrpSpPr>
          <p:cNvPr id="22" name="Grupo 21">
            <a:extLst>
              <a:ext uri="{FF2B5EF4-FFF2-40B4-BE49-F238E27FC236}">
                <a16:creationId xmlns:a16="http://schemas.microsoft.com/office/drawing/2014/main" id="{F84FEAC0-C8AC-FF22-AAE6-6BDDA7D0EB08}"/>
              </a:ext>
            </a:extLst>
          </p:cNvPr>
          <p:cNvGrpSpPr/>
          <p:nvPr/>
        </p:nvGrpSpPr>
        <p:grpSpPr>
          <a:xfrm>
            <a:off x="7277530" y="1531087"/>
            <a:ext cx="581248" cy="581248"/>
            <a:chOff x="7277530" y="1531087"/>
            <a:chExt cx="581248" cy="581248"/>
          </a:xfrm>
        </p:grpSpPr>
        <p:sp>
          <p:nvSpPr>
            <p:cNvPr id="23" name="Elipse 22">
              <a:extLst>
                <a:ext uri="{FF2B5EF4-FFF2-40B4-BE49-F238E27FC236}">
                  <a16:creationId xmlns:a16="http://schemas.microsoft.com/office/drawing/2014/main" id="{1A8859FD-96CF-7754-FAC4-5593CCE7CD43}"/>
                </a:ext>
              </a:extLst>
            </p:cNvPr>
            <p:cNvSpPr/>
            <p:nvPr userDrawn="1"/>
          </p:nvSpPr>
          <p:spPr>
            <a:xfrm>
              <a:off x="7277530" y="1531087"/>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p>
          </p:txBody>
        </p:sp>
        <p:pic>
          <p:nvPicPr>
            <p:cNvPr id="24" name="Gráfico 23" descr="Anclar con relleno sólido">
              <a:extLst>
                <a:ext uri="{FF2B5EF4-FFF2-40B4-BE49-F238E27FC236}">
                  <a16:creationId xmlns:a16="http://schemas.microsoft.com/office/drawing/2014/main" id="{0DC07873-A958-E1E7-4BA4-BC28D4CEAA7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7376986" y="1638816"/>
              <a:ext cx="362980" cy="362980"/>
            </a:xfrm>
            <a:prstGeom prst="rect">
              <a:avLst/>
            </a:prstGeom>
          </p:spPr>
        </p:pic>
      </p:grpSp>
      <p:grpSp>
        <p:nvGrpSpPr>
          <p:cNvPr id="25" name="Grupo 24">
            <a:extLst>
              <a:ext uri="{FF2B5EF4-FFF2-40B4-BE49-F238E27FC236}">
                <a16:creationId xmlns:a16="http://schemas.microsoft.com/office/drawing/2014/main" id="{C8C4623A-4BAE-820F-60F9-B53F0090E952}"/>
              </a:ext>
            </a:extLst>
          </p:cNvPr>
          <p:cNvGrpSpPr/>
          <p:nvPr/>
        </p:nvGrpSpPr>
        <p:grpSpPr>
          <a:xfrm>
            <a:off x="326064" y="1531087"/>
            <a:ext cx="581248" cy="581248"/>
            <a:chOff x="326064" y="1531087"/>
            <a:chExt cx="581248" cy="581248"/>
          </a:xfrm>
        </p:grpSpPr>
        <p:sp>
          <p:nvSpPr>
            <p:cNvPr id="26" name="Elipse 25">
              <a:extLst>
                <a:ext uri="{FF2B5EF4-FFF2-40B4-BE49-F238E27FC236}">
                  <a16:creationId xmlns:a16="http://schemas.microsoft.com/office/drawing/2014/main" id="{DAB78F3A-437E-02F6-7F1B-35DE1709A660}"/>
                </a:ext>
              </a:extLst>
            </p:cNvPr>
            <p:cNvSpPr/>
            <p:nvPr userDrawn="1"/>
          </p:nvSpPr>
          <p:spPr>
            <a:xfrm>
              <a:off x="326064" y="1531087"/>
              <a:ext cx="581248" cy="58124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27" name="Shape 215">
              <a:extLst>
                <a:ext uri="{FF2B5EF4-FFF2-40B4-BE49-F238E27FC236}">
                  <a16:creationId xmlns:a16="http://schemas.microsoft.com/office/drawing/2014/main" id="{84917334-6C92-0E1A-420C-C9D4FF22805B}"/>
                </a:ext>
              </a:extLst>
            </p:cNvPr>
            <p:cNvSpPr/>
            <p:nvPr userDrawn="1"/>
          </p:nvSpPr>
          <p:spPr>
            <a:xfrm>
              <a:off x="452100" y="1646930"/>
              <a:ext cx="345870" cy="348686"/>
            </a:xfrm>
            <a:custGeom>
              <a:avLst/>
              <a:gdLst/>
              <a:ahLst/>
              <a:cxnLst/>
              <a:rect l="0" t="0" r="0" b="0"/>
              <a:pathLst>
                <a:path w="120000" h="120000" extrusionOk="0">
                  <a:moveTo>
                    <a:pt x="58400" y="39542"/>
                  </a:moveTo>
                  <a:cubicBezTo>
                    <a:pt x="61899" y="39542"/>
                    <a:pt x="65213" y="40327"/>
                    <a:pt x="68141" y="41798"/>
                  </a:cubicBezTo>
                  <a:lnTo>
                    <a:pt x="60267" y="49608"/>
                  </a:lnTo>
                  <a:cubicBezTo>
                    <a:pt x="59663" y="49468"/>
                    <a:pt x="59037" y="49421"/>
                    <a:pt x="58400" y="49421"/>
                  </a:cubicBezTo>
                  <a:cubicBezTo>
                    <a:pt x="51357" y="49421"/>
                    <a:pt x="45648" y="55085"/>
                    <a:pt x="45648" y="62070"/>
                  </a:cubicBezTo>
                  <a:cubicBezTo>
                    <a:pt x="45648" y="69056"/>
                    <a:pt x="51357" y="74719"/>
                    <a:pt x="58400" y="74719"/>
                  </a:cubicBezTo>
                  <a:cubicBezTo>
                    <a:pt x="65443" y="74719"/>
                    <a:pt x="71152" y="69056"/>
                    <a:pt x="71152" y="62070"/>
                  </a:cubicBezTo>
                  <a:cubicBezTo>
                    <a:pt x="71152" y="60979"/>
                    <a:pt x="71013" y="59920"/>
                    <a:pt x="70706" y="58922"/>
                  </a:cubicBezTo>
                  <a:lnTo>
                    <a:pt x="78287" y="51402"/>
                  </a:lnTo>
                  <a:cubicBezTo>
                    <a:pt x="80122" y="54539"/>
                    <a:pt x="81112" y="58190"/>
                    <a:pt x="81112" y="62070"/>
                  </a:cubicBezTo>
                  <a:cubicBezTo>
                    <a:pt x="81112" y="74512"/>
                    <a:pt x="70943" y="84598"/>
                    <a:pt x="58400" y="84598"/>
                  </a:cubicBezTo>
                  <a:cubicBezTo>
                    <a:pt x="45857" y="84598"/>
                    <a:pt x="35689" y="74512"/>
                    <a:pt x="35689" y="62070"/>
                  </a:cubicBezTo>
                  <a:cubicBezTo>
                    <a:pt x="35689" y="49629"/>
                    <a:pt x="45857" y="39542"/>
                    <a:pt x="58400" y="39542"/>
                  </a:cubicBezTo>
                  <a:close/>
                  <a:moveTo>
                    <a:pt x="58400" y="21520"/>
                  </a:moveTo>
                  <a:cubicBezTo>
                    <a:pt x="66955" y="21520"/>
                    <a:pt x="74896" y="24127"/>
                    <a:pt x="81454" y="28592"/>
                  </a:cubicBezTo>
                  <a:lnTo>
                    <a:pt x="73607" y="36375"/>
                  </a:lnTo>
                  <a:cubicBezTo>
                    <a:pt x="69191" y="33656"/>
                    <a:pt x="63972" y="32157"/>
                    <a:pt x="58400" y="32157"/>
                  </a:cubicBezTo>
                  <a:cubicBezTo>
                    <a:pt x="41745" y="32157"/>
                    <a:pt x="28243" y="45550"/>
                    <a:pt x="28243" y="62070"/>
                  </a:cubicBezTo>
                  <a:cubicBezTo>
                    <a:pt x="28243" y="78591"/>
                    <a:pt x="41745" y="91984"/>
                    <a:pt x="58400" y="91984"/>
                  </a:cubicBezTo>
                  <a:cubicBezTo>
                    <a:pt x="75055" y="91984"/>
                    <a:pt x="88557" y="78591"/>
                    <a:pt x="88557" y="62070"/>
                  </a:cubicBezTo>
                  <a:cubicBezTo>
                    <a:pt x="88557" y="56133"/>
                    <a:pt x="86813" y="50599"/>
                    <a:pt x="83753" y="45979"/>
                  </a:cubicBezTo>
                  <a:lnTo>
                    <a:pt x="91481" y="38314"/>
                  </a:lnTo>
                  <a:cubicBezTo>
                    <a:pt x="96400" y="44970"/>
                    <a:pt x="99281" y="53186"/>
                    <a:pt x="99281" y="62070"/>
                  </a:cubicBezTo>
                  <a:cubicBezTo>
                    <a:pt x="99281" y="84466"/>
                    <a:pt x="80978" y="102621"/>
                    <a:pt x="58400" y="102621"/>
                  </a:cubicBezTo>
                  <a:cubicBezTo>
                    <a:pt x="35823" y="102621"/>
                    <a:pt x="17520" y="84466"/>
                    <a:pt x="17520" y="62070"/>
                  </a:cubicBezTo>
                  <a:cubicBezTo>
                    <a:pt x="17520" y="39675"/>
                    <a:pt x="35823" y="21520"/>
                    <a:pt x="58400" y="21520"/>
                  </a:cubicBezTo>
                  <a:close/>
                  <a:moveTo>
                    <a:pt x="58400" y="4141"/>
                  </a:moveTo>
                  <a:cubicBezTo>
                    <a:pt x="70706" y="4141"/>
                    <a:pt x="82124" y="7917"/>
                    <a:pt x="91524" y="14385"/>
                  </a:cubicBezTo>
                  <a:lnTo>
                    <a:pt x="91775" y="18354"/>
                  </a:lnTo>
                  <a:lnTo>
                    <a:pt x="86376" y="23709"/>
                  </a:lnTo>
                  <a:cubicBezTo>
                    <a:pt x="78537" y="18013"/>
                    <a:pt x="68861" y="14679"/>
                    <a:pt x="58400" y="14679"/>
                  </a:cubicBezTo>
                  <a:cubicBezTo>
                    <a:pt x="32013" y="14679"/>
                    <a:pt x="10623" y="35897"/>
                    <a:pt x="10623" y="62070"/>
                  </a:cubicBezTo>
                  <a:cubicBezTo>
                    <a:pt x="10623" y="88244"/>
                    <a:pt x="32013" y="109462"/>
                    <a:pt x="58400" y="109462"/>
                  </a:cubicBezTo>
                  <a:cubicBezTo>
                    <a:pt x="84787" y="109462"/>
                    <a:pt x="106178" y="88244"/>
                    <a:pt x="106178" y="62070"/>
                  </a:cubicBezTo>
                  <a:cubicBezTo>
                    <a:pt x="106178" y="51295"/>
                    <a:pt x="102553" y="41360"/>
                    <a:pt x="96403" y="33431"/>
                  </a:cubicBezTo>
                  <a:lnTo>
                    <a:pt x="101234" y="28640"/>
                  </a:lnTo>
                  <a:lnTo>
                    <a:pt x="106278" y="28953"/>
                  </a:lnTo>
                  <a:cubicBezTo>
                    <a:pt x="112921" y="38322"/>
                    <a:pt x="116801" y="49747"/>
                    <a:pt x="116801" y="62070"/>
                  </a:cubicBezTo>
                  <a:cubicBezTo>
                    <a:pt x="116801" y="94064"/>
                    <a:pt x="90654" y="120000"/>
                    <a:pt x="58400" y="120000"/>
                  </a:cubicBezTo>
                  <a:cubicBezTo>
                    <a:pt x="26146" y="120000"/>
                    <a:pt x="0" y="94064"/>
                    <a:pt x="0" y="62070"/>
                  </a:cubicBezTo>
                  <a:cubicBezTo>
                    <a:pt x="0" y="30077"/>
                    <a:pt x="26146" y="4141"/>
                    <a:pt x="58400" y="4141"/>
                  </a:cubicBezTo>
                  <a:close/>
                  <a:moveTo>
                    <a:pt x="108805" y="0"/>
                  </a:moveTo>
                  <a:lnTo>
                    <a:pt x="109465" y="10449"/>
                  </a:lnTo>
                  <a:lnTo>
                    <a:pt x="120000" y="11103"/>
                  </a:lnTo>
                  <a:lnTo>
                    <a:pt x="107089" y="23910"/>
                  </a:lnTo>
                  <a:lnTo>
                    <a:pt x="100443" y="23497"/>
                  </a:lnTo>
                  <a:lnTo>
                    <a:pt x="64259" y="59389"/>
                  </a:lnTo>
                  <a:cubicBezTo>
                    <a:pt x="64676" y="60193"/>
                    <a:pt x="64889" y="61107"/>
                    <a:pt x="64889" y="62070"/>
                  </a:cubicBezTo>
                  <a:cubicBezTo>
                    <a:pt x="64889" y="65625"/>
                    <a:pt x="61984" y="68507"/>
                    <a:pt x="58400" y="68507"/>
                  </a:cubicBezTo>
                  <a:cubicBezTo>
                    <a:pt x="54816" y="68507"/>
                    <a:pt x="51911" y="65625"/>
                    <a:pt x="51911" y="62070"/>
                  </a:cubicBezTo>
                  <a:cubicBezTo>
                    <a:pt x="51911" y="58516"/>
                    <a:pt x="54816" y="55634"/>
                    <a:pt x="58400" y="55634"/>
                  </a:cubicBezTo>
                  <a:lnTo>
                    <a:pt x="59506" y="55855"/>
                  </a:lnTo>
                  <a:lnTo>
                    <a:pt x="96308" y="19350"/>
                  </a:lnTo>
                  <a:lnTo>
                    <a:pt x="95895" y="12806"/>
                  </a:lnTo>
                  <a:close/>
                </a:path>
              </a:pathLst>
            </a:custGeom>
            <a:solidFill>
              <a:schemeClr val="tx2"/>
            </a:solidFill>
            <a:ln>
              <a:noFill/>
            </a:ln>
          </p:spPr>
          <p:txBody>
            <a:bodyPr wrap="square" lIns="91425" tIns="45700" rIns="91425" bIns="45700" anchor="ctr" anchorCtr="0">
              <a:noAutofit/>
            </a:bodyPr>
            <a:lstStyle/>
            <a:p>
              <a:pPr marL="0" marR="0" lvl="0" indent="0" algn="ctr" rtl="0">
                <a:spcBef>
                  <a:spcPts val="0"/>
                </a:spcBef>
                <a:buSzPct val="25000"/>
                <a:buNone/>
              </a:pPr>
              <a:endParaRPr sz="1800" dirty="0">
                <a:solidFill>
                  <a:schemeClr val="dk1"/>
                </a:solidFill>
                <a:latin typeface="Arial"/>
                <a:ea typeface="Arial"/>
                <a:cs typeface="Arial"/>
                <a:sym typeface="Arial"/>
              </a:endParaRPr>
            </a:p>
          </p:txBody>
        </p:sp>
      </p:grpSp>
    </p:spTree>
    <p:extLst>
      <p:ext uri="{BB962C8B-B14F-4D97-AF65-F5344CB8AC3E}">
        <p14:creationId xmlns:p14="http://schemas.microsoft.com/office/powerpoint/2010/main" val="2941451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C4CE180-F586-37CC-E32B-61F2D000C2B7}"/>
              </a:ext>
            </a:extLst>
          </p:cNvPr>
          <p:cNvSpPr>
            <a:spLocks noGrp="1"/>
          </p:cNvSpPr>
          <p:nvPr>
            <p:ph type="body" sz="quarter" idx="11"/>
          </p:nvPr>
        </p:nvSpPr>
        <p:spPr/>
        <p:txBody>
          <a:bodyPr/>
          <a:lstStyle/>
          <a:p>
            <a:endParaRPr lang="es-ES"/>
          </a:p>
        </p:txBody>
      </p:sp>
      <p:sp>
        <p:nvSpPr>
          <p:cNvPr id="3" name="Título 2">
            <a:extLst>
              <a:ext uri="{FF2B5EF4-FFF2-40B4-BE49-F238E27FC236}">
                <a16:creationId xmlns:a16="http://schemas.microsoft.com/office/drawing/2014/main" id="{63B37171-682E-3F7E-85AE-6245F56AEA73}"/>
              </a:ext>
            </a:extLst>
          </p:cNvPr>
          <p:cNvSpPr>
            <a:spLocks noGrp="1"/>
          </p:cNvSpPr>
          <p:nvPr>
            <p:ph type="title"/>
          </p:nvPr>
        </p:nvSpPr>
        <p:spPr/>
        <p:txBody>
          <a:bodyPr/>
          <a:lstStyle/>
          <a:p>
            <a:endParaRPr lang="es-ES"/>
          </a:p>
        </p:txBody>
      </p:sp>
      <p:sp>
        <p:nvSpPr>
          <p:cNvPr id="4" name="Marcador de texto 3">
            <a:extLst>
              <a:ext uri="{FF2B5EF4-FFF2-40B4-BE49-F238E27FC236}">
                <a16:creationId xmlns:a16="http://schemas.microsoft.com/office/drawing/2014/main" id="{1C021AA9-B81B-1131-D81D-2385475727AC}"/>
              </a:ext>
            </a:extLst>
          </p:cNvPr>
          <p:cNvSpPr>
            <a:spLocks noGrp="1"/>
          </p:cNvSpPr>
          <p:nvPr>
            <p:ph type="body" sz="quarter" idx="12"/>
          </p:nvPr>
        </p:nvSpPr>
        <p:spPr/>
        <p:txBody>
          <a:bodyPr/>
          <a:lstStyle/>
          <a:p>
            <a:endParaRPr lang="es-ES"/>
          </a:p>
        </p:txBody>
      </p:sp>
    </p:spTree>
    <p:extLst>
      <p:ext uri="{BB962C8B-B14F-4D97-AF65-F5344CB8AC3E}">
        <p14:creationId xmlns:p14="http://schemas.microsoft.com/office/powerpoint/2010/main" val="1560435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FF6D709-6FBB-50A3-7BC8-F0068FB6C805}"/>
              </a:ext>
            </a:extLst>
          </p:cNvPr>
          <p:cNvSpPr>
            <a:spLocks noGrp="1"/>
          </p:cNvSpPr>
          <p:nvPr>
            <p:ph type="body" sz="quarter" idx="10"/>
          </p:nvPr>
        </p:nvSpPr>
        <p:spPr/>
        <p:txBody>
          <a:bodyPr/>
          <a:lstStyle/>
          <a:p>
            <a:endParaRPr lang="es-ES"/>
          </a:p>
        </p:txBody>
      </p:sp>
      <p:sp>
        <p:nvSpPr>
          <p:cNvPr id="3" name="Marcador de posición de imagen 2">
            <a:extLst>
              <a:ext uri="{FF2B5EF4-FFF2-40B4-BE49-F238E27FC236}">
                <a16:creationId xmlns:a16="http://schemas.microsoft.com/office/drawing/2014/main" id="{6C6D180E-17B2-57F9-DC11-BF6B5E7F575F}"/>
              </a:ext>
            </a:extLst>
          </p:cNvPr>
          <p:cNvSpPr>
            <a:spLocks noGrp="1"/>
          </p:cNvSpPr>
          <p:nvPr>
            <p:ph type="pic" sz="quarter" idx="15"/>
          </p:nvPr>
        </p:nvSpPr>
        <p:spPr/>
      </p:sp>
      <p:sp>
        <p:nvSpPr>
          <p:cNvPr id="4" name="Marcador de texto 3">
            <a:extLst>
              <a:ext uri="{FF2B5EF4-FFF2-40B4-BE49-F238E27FC236}">
                <a16:creationId xmlns:a16="http://schemas.microsoft.com/office/drawing/2014/main" id="{872FD679-96AD-1CD9-6EE7-1F3802008A48}"/>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1645377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CD0435D-948E-4D39-DD8F-5AC3B1609000}"/>
              </a:ext>
            </a:extLst>
          </p:cNvPr>
          <p:cNvSpPr>
            <a:spLocks noGrp="1"/>
          </p:cNvSpPr>
          <p:nvPr>
            <p:ph type="body" sz="quarter" idx="10"/>
          </p:nvPr>
        </p:nvSpPr>
        <p:spPr/>
        <p:txBody>
          <a:bodyPr/>
          <a:lstStyle/>
          <a:p>
            <a:endParaRPr lang="es-ES"/>
          </a:p>
        </p:txBody>
      </p:sp>
      <p:sp>
        <p:nvSpPr>
          <p:cNvPr id="3" name="Marcador de texto 2">
            <a:extLst>
              <a:ext uri="{FF2B5EF4-FFF2-40B4-BE49-F238E27FC236}">
                <a16:creationId xmlns:a16="http://schemas.microsoft.com/office/drawing/2014/main" id="{82D9B7D6-FE83-4EB6-935B-A098D1A98CE6}"/>
              </a:ext>
            </a:extLst>
          </p:cNvPr>
          <p:cNvSpPr>
            <a:spLocks noGrp="1"/>
          </p:cNvSpPr>
          <p:nvPr>
            <p:ph type="body" sz="quarter" idx="13"/>
          </p:nvPr>
        </p:nvSpPr>
        <p:spPr/>
        <p:txBody>
          <a:bodyPr/>
          <a:lstStyle/>
          <a:p>
            <a:endParaRPr lang="es-ES"/>
          </a:p>
        </p:txBody>
      </p:sp>
      <p:sp>
        <p:nvSpPr>
          <p:cNvPr id="4" name="Marcador de posición de imagen 3">
            <a:extLst>
              <a:ext uri="{FF2B5EF4-FFF2-40B4-BE49-F238E27FC236}">
                <a16:creationId xmlns:a16="http://schemas.microsoft.com/office/drawing/2014/main" id="{8C7A27BF-C558-CA70-9EAA-F995F4D67AF8}"/>
              </a:ext>
            </a:extLst>
          </p:cNvPr>
          <p:cNvSpPr>
            <a:spLocks noGrp="1"/>
          </p:cNvSpPr>
          <p:nvPr>
            <p:ph type="pic" sz="quarter" idx="15"/>
          </p:nvPr>
        </p:nvSpPr>
        <p:spPr/>
      </p:sp>
    </p:spTree>
    <p:extLst>
      <p:ext uri="{BB962C8B-B14F-4D97-AF65-F5344CB8AC3E}">
        <p14:creationId xmlns:p14="http://schemas.microsoft.com/office/powerpoint/2010/main" val="768336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CBEE9A3-AA18-D567-ECC8-B5AC0D8F98B6}"/>
              </a:ext>
            </a:extLst>
          </p:cNvPr>
          <p:cNvSpPr>
            <a:spLocks noGrp="1"/>
          </p:cNvSpPr>
          <p:nvPr>
            <p:ph type="body" sz="quarter" idx="10"/>
          </p:nvPr>
        </p:nvSpPr>
        <p:spPr/>
        <p:txBody>
          <a:bodyPr/>
          <a:lstStyle/>
          <a:p>
            <a:endParaRPr lang="es-ES"/>
          </a:p>
        </p:txBody>
      </p:sp>
      <p:sp>
        <p:nvSpPr>
          <p:cNvPr id="3" name="Marcador de posición de imagen 2">
            <a:extLst>
              <a:ext uri="{FF2B5EF4-FFF2-40B4-BE49-F238E27FC236}">
                <a16:creationId xmlns:a16="http://schemas.microsoft.com/office/drawing/2014/main" id="{7A6E94FD-670C-BA67-A7BF-E312EC893376}"/>
              </a:ext>
            </a:extLst>
          </p:cNvPr>
          <p:cNvSpPr>
            <a:spLocks noGrp="1"/>
          </p:cNvSpPr>
          <p:nvPr>
            <p:ph type="pic" sz="quarter" idx="15"/>
          </p:nvPr>
        </p:nvSpPr>
        <p:spPr/>
      </p:sp>
    </p:spTree>
    <p:extLst>
      <p:ext uri="{BB962C8B-B14F-4D97-AF65-F5344CB8AC3E}">
        <p14:creationId xmlns:p14="http://schemas.microsoft.com/office/powerpoint/2010/main" val="715228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1">
            <a:extLst>
              <a:ext uri="{FF2B5EF4-FFF2-40B4-BE49-F238E27FC236}">
                <a16:creationId xmlns:a16="http://schemas.microsoft.com/office/drawing/2014/main" id="{F08BFDD9-5AB7-A743-7AF6-CDAF0D1045C6}"/>
              </a:ext>
            </a:extLst>
          </p:cNvPr>
          <p:cNvSpPr>
            <a:spLocks noGrp="1"/>
          </p:cNvSpPr>
          <p:nvPr>
            <p:ph type="pic" sz="quarter" idx="15"/>
          </p:nvPr>
        </p:nvSpPr>
        <p:spPr/>
      </p:sp>
    </p:spTree>
    <p:extLst>
      <p:ext uri="{BB962C8B-B14F-4D97-AF65-F5344CB8AC3E}">
        <p14:creationId xmlns:p14="http://schemas.microsoft.com/office/powerpoint/2010/main" val="188484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A0E3A8C-0E7F-A40E-44ED-D15980615B04}"/>
              </a:ext>
            </a:extLst>
          </p:cNvPr>
          <p:cNvSpPr>
            <a:spLocks noGrp="1"/>
          </p:cNvSpPr>
          <p:nvPr>
            <p:ph type="body" sz="quarter" idx="10"/>
          </p:nvPr>
        </p:nvSpPr>
        <p:spPr/>
        <p:txBody>
          <a:bodyPr/>
          <a:lstStyle/>
          <a:p>
            <a:endParaRPr lang="es-ES"/>
          </a:p>
        </p:txBody>
      </p:sp>
      <p:sp>
        <p:nvSpPr>
          <p:cNvPr id="3" name="Marcador de texto 2">
            <a:extLst>
              <a:ext uri="{FF2B5EF4-FFF2-40B4-BE49-F238E27FC236}">
                <a16:creationId xmlns:a16="http://schemas.microsoft.com/office/drawing/2014/main" id="{1BAFFC4B-077F-187B-8012-A69ADA30F5E0}"/>
              </a:ext>
            </a:extLst>
          </p:cNvPr>
          <p:cNvSpPr>
            <a:spLocks noGrp="1"/>
          </p:cNvSpPr>
          <p:nvPr>
            <p:ph type="body" sz="quarter" idx="11"/>
          </p:nvPr>
        </p:nvSpPr>
        <p:spPr>
          <a:xfrm>
            <a:off x="324986" y="319316"/>
            <a:ext cx="3797072" cy="338554"/>
          </a:xfrm>
          <a:prstGeom prst="rect">
            <a:avLst/>
          </a:prstGeom>
        </p:spPr>
        <p:txBody>
          <a:bodyPr/>
          <a:lstStyle/>
          <a:p>
            <a:endParaRPr lang="es-ES"/>
          </a:p>
        </p:txBody>
      </p:sp>
      <p:pic>
        <p:nvPicPr>
          <p:cNvPr id="12" name="Marcador de posición de imagen 11">
            <a:extLst>
              <a:ext uri="{FF2B5EF4-FFF2-40B4-BE49-F238E27FC236}">
                <a16:creationId xmlns:a16="http://schemas.microsoft.com/office/drawing/2014/main" id="{7C4F657E-60E0-E9C3-F8C5-DCA097B10834}"/>
              </a:ext>
            </a:extLst>
          </p:cNvPr>
          <p:cNvPicPr>
            <a:picLocks noGrp="1" noChangeAspect="1"/>
          </p:cNvPicPr>
          <p:nvPr>
            <p:ph type="pic" sz="quarter" idx="15"/>
          </p:nvPr>
        </p:nvPicPr>
        <p:blipFill>
          <a:blip r:embed="rId2"/>
          <a:srcRect l="19486" r="19486"/>
          <a:stretch>
            <a:fillRect/>
          </a:stretch>
        </p:blipFill>
        <p:spPr/>
      </p:pic>
    </p:spTree>
    <p:extLst>
      <p:ext uri="{BB962C8B-B14F-4D97-AF65-F5344CB8AC3E}">
        <p14:creationId xmlns:p14="http://schemas.microsoft.com/office/powerpoint/2010/main" val="1506104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E80B616-857C-CDCF-D942-B9290EB2C5D6}"/>
              </a:ext>
            </a:extLst>
          </p:cNvPr>
          <p:cNvSpPr>
            <a:spLocks noGrp="1"/>
          </p:cNvSpPr>
          <p:nvPr>
            <p:ph type="body" sz="quarter" idx="10"/>
          </p:nvPr>
        </p:nvSpPr>
        <p:spPr/>
        <p:txBody>
          <a:bodyPr/>
          <a:lstStyle/>
          <a:p>
            <a:endParaRPr lang="es-ES"/>
          </a:p>
        </p:txBody>
      </p:sp>
      <p:sp>
        <p:nvSpPr>
          <p:cNvPr id="3" name="Marcador de texto 2">
            <a:extLst>
              <a:ext uri="{FF2B5EF4-FFF2-40B4-BE49-F238E27FC236}">
                <a16:creationId xmlns:a16="http://schemas.microsoft.com/office/drawing/2014/main" id="{9FDD1CE6-1A17-121C-0976-190768B81ADD}"/>
              </a:ext>
            </a:extLst>
          </p:cNvPr>
          <p:cNvSpPr>
            <a:spLocks noGrp="1"/>
          </p:cNvSpPr>
          <p:nvPr>
            <p:ph type="body" sz="quarter" idx="13"/>
          </p:nvPr>
        </p:nvSpPr>
        <p:spPr/>
        <p:txBody>
          <a:bodyPr/>
          <a:lstStyle/>
          <a:p>
            <a:endParaRPr lang="es-ES"/>
          </a:p>
        </p:txBody>
      </p:sp>
      <p:pic>
        <p:nvPicPr>
          <p:cNvPr id="8" name="Marcador de posición de imagen 7">
            <a:extLst>
              <a:ext uri="{FF2B5EF4-FFF2-40B4-BE49-F238E27FC236}">
                <a16:creationId xmlns:a16="http://schemas.microsoft.com/office/drawing/2014/main" id="{670F1EA4-EDB5-8A3F-1B0D-091DA40CC4CC}"/>
              </a:ext>
            </a:extLst>
          </p:cNvPr>
          <p:cNvPicPr>
            <a:picLocks noGrp="1" noChangeAspect="1"/>
          </p:cNvPicPr>
          <p:nvPr>
            <p:ph type="pic" sz="quarter" idx="15"/>
          </p:nvPr>
        </p:nvPicPr>
        <p:blipFill>
          <a:blip r:embed="rId2"/>
          <a:srcRect t="8592" b="8592"/>
          <a:stretch>
            <a:fillRect/>
          </a:stretch>
        </p:blipFill>
        <p:spPr/>
      </p:pic>
    </p:spTree>
    <p:extLst>
      <p:ext uri="{BB962C8B-B14F-4D97-AF65-F5344CB8AC3E}">
        <p14:creationId xmlns:p14="http://schemas.microsoft.com/office/powerpoint/2010/main" val="30127537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6896B44-2AB4-FEE2-A598-7FD9A144A62B}"/>
              </a:ext>
            </a:extLst>
          </p:cNvPr>
          <p:cNvSpPr>
            <a:spLocks noGrp="1"/>
          </p:cNvSpPr>
          <p:nvPr>
            <p:ph type="body" sz="quarter" idx="10"/>
          </p:nvPr>
        </p:nvSpPr>
        <p:spPr/>
        <p:txBody>
          <a:bodyPr/>
          <a:lstStyle/>
          <a:p>
            <a:endParaRPr lang="es-ES" dirty="0"/>
          </a:p>
        </p:txBody>
      </p:sp>
      <p:pic>
        <p:nvPicPr>
          <p:cNvPr id="6" name="Marcador de posición de imagen 5">
            <a:extLst>
              <a:ext uri="{FF2B5EF4-FFF2-40B4-BE49-F238E27FC236}">
                <a16:creationId xmlns:a16="http://schemas.microsoft.com/office/drawing/2014/main" id="{83D36D56-47D6-DE64-192E-C93E8C873C1E}"/>
              </a:ext>
            </a:extLst>
          </p:cNvPr>
          <p:cNvPicPr>
            <a:picLocks noGrp="1" noChangeAspect="1"/>
          </p:cNvPicPr>
          <p:nvPr>
            <p:ph type="pic" sz="quarter" idx="15"/>
          </p:nvPr>
        </p:nvPicPr>
        <p:blipFill>
          <a:blip r:embed="rId2"/>
          <a:srcRect l="20160" r="20160"/>
          <a:stretch>
            <a:fillRect/>
          </a:stretch>
        </p:blipFill>
        <p:spPr/>
      </p:pic>
    </p:spTree>
    <p:extLst>
      <p:ext uri="{BB962C8B-B14F-4D97-AF65-F5344CB8AC3E}">
        <p14:creationId xmlns:p14="http://schemas.microsoft.com/office/powerpoint/2010/main" val="25848748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A6D3051-E871-2722-64FC-4120CE84B468}"/>
              </a:ext>
            </a:extLst>
          </p:cNvPr>
          <p:cNvSpPr>
            <a:spLocks noGrp="1"/>
          </p:cNvSpPr>
          <p:nvPr>
            <p:ph type="body" sz="quarter" idx="10"/>
          </p:nvPr>
        </p:nvSpPr>
        <p:spPr>
          <a:xfrm>
            <a:off x="324985" y="957084"/>
            <a:ext cx="4084283" cy="2389885"/>
          </a:xfrm>
        </p:spPr>
        <p:txBody>
          <a:bodyPr/>
          <a:lstStyle/>
          <a:p>
            <a:endParaRPr lang="es-ES" dirty="0"/>
          </a:p>
        </p:txBody>
      </p:sp>
      <p:sp>
        <p:nvSpPr>
          <p:cNvPr id="3" name="Marcador de texto 2">
            <a:extLst>
              <a:ext uri="{FF2B5EF4-FFF2-40B4-BE49-F238E27FC236}">
                <a16:creationId xmlns:a16="http://schemas.microsoft.com/office/drawing/2014/main" id="{08BC25CD-D3BE-40BA-5AA1-27EECB70CE03}"/>
              </a:ext>
            </a:extLst>
          </p:cNvPr>
          <p:cNvSpPr>
            <a:spLocks noGrp="1"/>
          </p:cNvSpPr>
          <p:nvPr>
            <p:ph type="body" sz="quarter" idx="11"/>
          </p:nvPr>
        </p:nvSpPr>
        <p:spPr/>
        <p:txBody>
          <a:bodyPr/>
          <a:lstStyle/>
          <a:p>
            <a:endParaRPr lang="es-ES"/>
          </a:p>
        </p:txBody>
      </p:sp>
      <p:graphicFrame>
        <p:nvGraphicFramePr>
          <p:cNvPr id="7" name="Diagrama 6">
            <a:extLst>
              <a:ext uri="{FF2B5EF4-FFF2-40B4-BE49-F238E27FC236}">
                <a16:creationId xmlns:a16="http://schemas.microsoft.com/office/drawing/2014/main" id="{803C4C1A-CB55-E7BC-E4FE-D86A1ED206D8}"/>
              </a:ext>
            </a:extLst>
          </p:cNvPr>
          <p:cNvGraphicFramePr/>
          <p:nvPr>
            <p:extLst>
              <p:ext uri="{D42A27DB-BD31-4B8C-83A1-F6EECF244321}">
                <p14:modId xmlns:p14="http://schemas.microsoft.com/office/powerpoint/2010/main" val="3228192307"/>
              </p:ext>
            </p:extLst>
          </p:nvPr>
        </p:nvGraphicFramePr>
        <p:xfrm>
          <a:off x="4701746" y="957649"/>
          <a:ext cx="4040659" cy="32127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7451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A6D3051-E871-2722-64FC-4120CE84B468}"/>
              </a:ext>
            </a:extLst>
          </p:cNvPr>
          <p:cNvSpPr>
            <a:spLocks noGrp="1"/>
          </p:cNvSpPr>
          <p:nvPr>
            <p:ph type="body" sz="quarter" idx="10"/>
          </p:nvPr>
        </p:nvSpPr>
        <p:spPr>
          <a:xfrm>
            <a:off x="324985" y="957084"/>
            <a:ext cx="4084283" cy="2389885"/>
          </a:xfrm>
        </p:spPr>
        <p:txBody>
          <a:bodyPr/>
          <a:lstStyle/>
          <a:p>
            <a:endParaRPr lang="es-ES" dirty="0"/>
          </a:p>
        </p:txBody>
      </p:sp>
      <p:sp>
        <p:nvSpPr>
          <p:cNvPr id="3" name="Marcador de texto 2">
            <a:extLst>
              <a:ext uri="{FF2B5EF4-FFF2-40B4-BE49-F238E27FC236}">
                <a16:creationId xmlns:a16="http://schemas.microsoft.com/office/drawing/2014/main" id="{08BC25CD-D3BE-40BA-5AA1-27EECB70CE03}"/>
              </a:ext>
            </a:extLst>
          </p:cNvPr>
          <p:cNvSpPr>
            <a:spLocks noGrp="1"/>
          </p:cNvSpPr>
          <p:nvPr>
            <p:ph type="body" sz="quarter" idx="11"/>
          </p:nvPr>
        </p:nvSpPr>
        <p:spPr/>
        <p:txBody>
          <a:bodyPr/>
          <a:lstStyle/>
          <a:p>
            <a:endParaRPr lang="es-ES"/>
          </a:p>
        </p:txBody>
      </p:sp>
      <p:graphicFrame>
        <p:nvGraphicFramePr>
          <p:cNvPr id="7" name="Diagrama 6">
            <a:extLst>
              <a:ext uri="{FF2B5EF4-FFF2-40B4-BE49-F238E27FC236}">
                <a16:creationId xmlns:a16="http://schemas.microsoft.com/office/drawing/2014/main" id="{803C4C1A-CB55-E7BC-E4FE-D86A1ED206D8}"/>
              </a:ext>
            </a:extLst>
          </p:cNvPr>
          <p:cNvGraphicFramePr/>
          <p:nvPr/>
        </p:nvGraphicFramePr>
        <p:xfrm>
          <a:off x="4701746" y="957649"/>
          <a:ext cx="4040659" cy="32127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908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1">
            <a:extLst>
              <a:ext uri="{FF2B5EF4-FFF2-40B4-BE49-F238E27FC236}">
                <a16:creationId xmlns:a16="http://schemas.microsoft.com/office/drawing/2014/main" id="{B61EA7B4-9BBC-DCC5-DABB-24895FC9D8F0}"/>
              </a:ext>
            </a:extLst>
          </p:cNvPr>
          <p:cNvSpPr>
            <a:spLocks noGrp="1"/>
          </p:cNvSpPr>
          <p:nvPr>
            <p:ph type="pic" sz="quarter" idx="15"/>
          </p:nvPr>
        </p:nvSpPr>
        <p:spPr/>
      </p:sp>
    </p:spTree>
    <p:extLst>
      <p:ext uri="{BB962C8B-B14F-4D97-AF65-F5344CB8AC3E}">
        <p14:creationId xmlns:p14="http://schemas.microsoft.com/office/powerpoint/2010/main" val="2891179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A430F3-B673-94BF-5B2C-078B15CA558C}"/>
              </a:ext>
            </a:extLst>
          </p:cNvPr>
          <p:cNvSpPr>
            <a:spLocks noGrp="1"/>
          </p:cNvSpPr>
          <p:nvPr>
            <p:ph type="title"/>
          </p:nvPr>
        </p:nvSpPr>
        <p:spPr/>
        <p:txBody>
          <a:bodyPr/>
          <a:lstStyle/>
          <a:p>
            <a:endParaRPr lang="es-ES"/>
          </a:p>
        </p:txBody>
      </p:sp>
      <p:sp>
        <p:nvSpPr>
          <p:cNvPr id="3" name="Marcador de texto 2">
            <a:extLst>
              <a:ext uri="{FF2B5EF4-FFF2-40B4-BE49-F238E27FC236}">
                <a16:creationId xmlns:a16="http://schemas.microsoft.com/office/drawing/2014/main" id="{AD21129E-2CAF-220F-53AB-12A9B786B804}"/>
              </a:ext>
            </a:extLst>
          </p:cNvPr>
          <p:cNvSpPr>
            <a:spLocks noGrp="1"/>
          </p:cNvSpPr>
          <p:nvPr>
            <p:ph type="body" sz="quarter" idx="12"/>
          </p:nvPr>
        </p:nvSpPr>
        <p:spPr/>
        <p:txBody>
          <a:bodyPr/>
          <a:lstStyle/>
          <a:p>
            <a:endParaRPr lang="es-ES"/>
          </a:p>
        </p:txBody>
      </p:sp>
    </p:spTree>
    <p:extLst>
      <p:ext uri="{BB962C8B-B14F-4D97-AF65-F5344CB8AC3E}">
        <p14:creationId xmlns:p14="http://schemas.microsoft.com/office/powerpoint/2010/main" val="37487699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posición de imagen 9">
            <a:extLst>
              <a:ext uri="{FF2B5EF4-FFF2-40B4-BE49-F238E27FC236}">
                <a16:creationId xmlns:a16="http://schemas.microsoft.com/office/drawing/2014/main" id="{CB87D0A0-C916-083E-3D07-2A5B794824C0}"/>
              </a:ext>
            </a:extLst>
          </p:cNvPr>
          <p:cNvPicPr>
            <a:picLocks noGrp="1" noChangeAspect="1"/>
          </p:cNvPicPr>
          <p:nvPr>
            <p:ph type="pic" sz="quarter" idx="15"/>
          </p:nvPr>
        </p:nvPicPr>
        <p:blipFill>
          <a:blip r:embed="rId3"/>
          <a:srcRect t="14288" b="14288"/>
          <a:stretch>
            <a:fillRect/>
          </a:stretch>
        </p:blipFill>
        <p:spPr/>
      </p:pic>
    </p:spTree>
    <p:extLst>
      <p:ext uri="{BB962C8B-B14F-4D97-AF65-F5344CB8AC3E}">
        <p14:creationId xmlns:p14="http://schemas.microsoft.com/office/powerpoint/2010/main" val="12019149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221E71C-F0C3-95A2-7EED-DAF22B4C0BA8}"/>
              </a:ext>
            </a:extLst>
          </p:cNvPr>
          <p:cNvSpPr>
            <a:spLocks noGrp="1"/>
          </p:cNvSpPr>
          <p:nvPr>
            <p:ph type="body" sz="quarter" idx="10"/>
          </p:nvPr>
        </p:nvSpPr>
        <p:spPr/>
        <p:txBody>
          <a:bodyPr/>
          <a:lstStyle/>
          <a:p>
            <a:endParaRPr lang="es-ES"/>
          </a:p>
        </p:txBody>
      </p:sp>
      <p:graphicFrame>
        <p:nvGraphicFramePr>
          <p:cNvPr id="5" name="Marcador de gráfico 4">
            <a:extLst>
              <a:ext uri="{FF2B5EF4-FFF2-40B4-BE49-F238E27FC236}">
                <a16:creationId xmlns:a16="http://schemas.microsoft.com/office/drawing/2014/main" id="{F2E79B73-5635-CAC6-0BAC-8008016D4353}"/>
              </a:ext>
            </a:extLst>
          </p:cNvPr>
          <p:cNvGraphicFramePr>
            <a:graphicFrameLocks noGrp="1"/>
          </p:cNvGraphicFramePr>
          <p:nvPr>
            <p:ph type="chart" sz="quarter" idx="12"/>
            <p:extLst>
              <p:ext uri="{D42A27DB-BD31-4B8C-83A1-F6EECF244321}">
                <p14:modId xmlns:p14="http://schemas.microsoft.com/office/powerpoint/2010/main" val="3686518130"/>
              </p:ext>
            </p:extLst>
          </p:nvPr>
        </p:nvGraphicFramePr>
        <p:xfrm>
          <a:off x="4464050" y="962025"/>
          <a:ext cx="4375150" cy="3295650"/>
        </p:xfrm>
        <a:graphic>
          <a:graphicData uri="http://schemas.openxmlformats.org/drawingml/2006/chart">
            <c:chart xmlns:c="http://schemas.openxmlformats.org/drawingml/2006/chart" xmlns:r="http://schemas.openxmlformats.org/officeDocument/2006/relationships" r:id="rId2"/>
          </a:graphicData>
        </a:graphic>
      </p:graphicFrame>
      <p:sp>
        <p:nvSpPr>
          <p:cNvPr id="4" name="Marcador de texto 2">
            <a:extLst>
              <a:ext uri="{FF2B5EF4-FFF2-40B4-BE49-F238E27FC236}">
                <a16:creationId xmlns:a16="http://schemas.microsoft.com/office/drawing/2014/main" id="{371A72C5-F54A-464C-F353-A23D307618BC}"/>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41972015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4501D52-52BA-E2C8-25B4-FE7136ADC4E3}"/>
              </a:ext>
            </a:extLst>
          </p:cNvPr>
          <p:cNvSpPr>
            <a:spLocks noGrp="1"/>
          </p:cNvSpPr>
          <p:nvPr>
            <p:ph type="body" sz="quarter" idx="10"/>
          </p:nvPr>
        </p:nvSpPr>
        <p:spPr/>
        <p:txBody>
          <a:bodyPr/>
          <a:lstStyle/>
          <a:p>
            <a:endParaRPr lang="es-ES"/>
          </a:p>
        </p:txBody>
      </p:sp>
      <p:graphicFrame>
        <p:nvGraphicFramePr>
          <p:cNvPr id="4" name="Marcador de gráfico 3">
            <a:extLst>
              <a:ext uri="{FF2B5EF4-FFF2-40B4-BE49-F238E27FC236}">
                <a16:creationId xmlns:a16="http://schemas.microsoft.com/office/drawing/2014/main" id="{0F2D9D84-F83B-9D6F-A706-932DD3F0D058}"/>
              </a:ext>
            </a:extLst>
          </p:cNvPr>
          <p:cNvGraphicFramePr>
            <a:graphicFrameLocks noGrp="1"/>
          </p:cNvGraphicFramePr>
          <p:nvPr>
            <p:ph type="chart" sz="quarter" idx="12"/>
            <p:extLst>
              <p:ext uri="{D42A27DB-BD31-4B8C-83A1-F6EECF244321}">
                <p14:modId xmlns:p14="http://schemas.microsoft.com/office/powerpoint/2010/main" val="2946114978"/>
              </p:ext>
            </p:extLst>
          </p:nvPr>
        </p:nvGraphicFramePr>
        <p:xfrm>
          <a:off x="4464050" y="334963"/>
          <a:ext cx="4375150" cy="40338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944484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9EF2EA4-F897-D784-7D61-D7B98C758B52}"/>
              </a:ext>
            </a:extLst>
          </p:cNvPr>
          <p:cNvSpPr>
            <a:spLocks noGrp="1"/>
          </p:cNvSpPr>
          <p:nvPr>
            <p:ph type="body" sz="quarter" idx="10"/>
          </p:nvPr>
        </p:nvSpPr>
        <p:spPr/>
        <p:txBody>
          <a:bodyPr/>
          <a:lstStyle/>
          <a:p>
            <a:endParaRPr lang="es-ES" dirty="0"/>
          </a:p>
        </p:txBody>
      </p:sp>
      <p:graphicFrame>
        <p:nvGraphicFramePr>
          <p:cNvPr id="6" name="Marcador de gráfico 5">
            <a:extLst>
              <a:ext uri="{FF2B5EF4-FFF2-40B4-BE49-F238E27FC236}">
                <a16:creationId xmlns:a16="http://schemas.microsoft.com/office/drawing/2014/main" id="{3D617ED9-B91B-625A-58F7-AC00379F66C4}"/>
              </a:ext>
            </a:extLst>
          </p:cNvPr>
          <p:cNvGraphicFramePr>
            <a:graphicFrameLocks noGrp="1"/>
          </p:cNvGraphicFramePr>
          <p:nvPr>
            <p:ph type="chart" sz="quarter" idx="12"/>
            <p:extLst>
              <p:ext uri="{D42A27DB-BD31-4B8C-83A1-F6EECF244321}">
                <p14:modId xmlns:p14="http://schemas.microsoft.com/office/powerpoint/2010/main" val="2795695620"/>
              </p:ext>
            </p:extLst>
          </p:nvPr>
        </p:nvGraphicFramePr>
        <p:xfrm>
          <a:off x="325438" y="2039938"/>
          <a:ext cx="4071937" cy="2343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Marcador de gráfico 8">
            <a:extLst>
              <a:ext uri="{FF2B5EF4-FFF2-40B4-BE49-F238E27FC236}">
                <a16:creationId xmlns:a16="http://schemas.microsoft.com/office/drawing/2014/main" id="{D86E9F76-7836-35E8-6441-D02D224C2D39}"/>
              </a:ext>
            </a:extLst>
          </p:cNvPr>
          <p:cNvGraphicFramePr>
            <a:graphicFrameLocks noGrp="1"/>
          </p:cNvGraphicFramePr>
          <p:nvPr>
            <p:ph type="chart" sz="quarter" idx="13"/>
            <p:extLst>
              <p:ext uri="{D42A27DB-BD31-4B8C-83A1-F6EECF244321}">
                <p14:modId xmlns:p14="http://schemas.microsoft.com/office/powerpoint/2010/main" val="46349767"/>
              </p:ext>
            </p:extLst>
          </p:nvPr>
        </p:nvGraphicFramePr>
        <p:xfrm>
          <a:off x="4743450" y="2039938"/>
          <a:ext cx="4073525" cy="2343150"/>
        </p:xfrm>
        <a:graphic>
          <a:graphicData uri="http://schemas.openxmlformats.org/drawingml/2006/chart">
            <c:chart xmlns:c="http://schemas.openxmlformats.org/drawingml/2006/chart" xmlns:r="http://schemas.openxmlformats.org/officeDocument/2006/relationships" r:id="rId3"/>
          </a:graphicData>
        </a:graphic>
      </p:graphicFrame>
      <p:sp>
        <p:nvSpPr>
          <p:cNvPr id="5" name="Marcador de texto 2">
            <a:extLst>
              <a:ext uri="{FF2B5EF4-FFF2-40B4-BE49-F238E27FC236}">
                <a16:creationId xmlns:a16="http://schemas.microsoft.com/office/drawing/2014/main" id="{B6AA1A92-C031-39FA-8C70-3466C17AA3CF}"/>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3373358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gráfico 6">
            <a:extLst>
              <a:ext uri="{FF2B5EF4-FFF2-40B4-BE49-F238E27FC236}">
                <a16:creationId xmlns:a16="http://schemas.microsoft.com/office/drawing/2014/main" id="{84540635-C2ED-0169-8342-E3864162789C}"/>
              </a:ext>
            </a:extLst>
          </p:cNvPr>
          <p:cNvGraphicFramePr>
            <a:graphicFrameLocks noGrp="1"/>
          </p:cNvGraphicFramePr>
          <p:nvPr>
            <p:ph type="chart" sz="quarter" idx="12"/>
            <p:extLst>
              <p:ext uri="{D42A27DB-BD31-4B8C-83A1-F6EECF244321}">
                <p14:modId xmlns:p14="http://schemas.microsoft.com/office/powerpoint/2010/main" val="14504302"/>
              </p:ext>
            </p:extLst>
          </p:nvPr>
        </p:nvGraphicFramePr>
        <p:xfrm>
          <a:off x="325438" y="2054225"/>
          <a:ext cx="2606675" cy="23288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Marcador de gráfico 7">
            <a:extLst>
              <a:ext uri="{FF2B5EF4-FFF2-40B4-BE49-F238E27FC236}">
                <a16:creationId xmlns:a16="http://schemas.microsoft.com/office/drawing/2014/main" id="{3DCECF15-ED43-C6DB-C232-423D8B7B8CEF}"/>
              </a:ext>
            </a:extLst>
          </p:cNvPr>
          <p:cNvGraphicFramePr>
            <a:graphicFrameLocks noGrp="1"/>
          </p:cNvGraphicFramePr>
          <p:nvPr>
            <p:ph type="chart" sz="quarter" idx="15"/>
            <p:extLst>
              <p:ext uri="{D42A27DB-BD31-4B8C-83A1-F6EECF244321}">
                <p14:modId xmlns:p14="http://schemas.microsoft.com/office/powerpoint/2010/main" val="693694465"/>
              </p:ext>
            </p:extLst>
          </p:nvPr>
        </p:nvGraphicFramePr>
        <p:xfrm>
          <a:off x="3268663" y="2054225"/>
          <a:ext cx="2606675" cy="23288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Marcador de gráfico 8">
            <a:extLst>
              <a:ext uri="{FF2B5EF4-FFF2-40B4-BE49-F238E27FC236}">
                <a16:creationId xmlns:a16="http://schemas.microsoft.com/office/drawing/2014/main" id="{00BB86FC-B7D2-9577-5D1A-119CD4D7E2F3}"/>
              </a:ext>
            </a:extLst>
          </p:cNvPr>
          <p:cNvGraphicFramePr>
            <a:graphicFrameLocks noGrp="1"/>
          </p:cNvGraphicFramePr>
          <p:nvPr>
            <p:ph type="chart" sz="quarter" idx="16"/>
            <p:extLst>
              <p:ext uri="{D42A27DB-BD31-4B8C-83A1-F6EECF244321}">
                <p14:modId xmlns:p14="http://schemas.microsoft.com/office/powerpoint/2010/main" val="1024756861"/>
              </p:ext>
            </p:extLst>
          </p:nvPr>
        </p:nvGraphicFramePr>
        <p:xfrm>
          <a:off x="6210300" y="2054225"/>
          <a:ext cx="2606675" cy="2328863"/>
        </p:xfrm>
        <a:graphic>
          <a:graphicData uri="http://schemas.openxmlformats.org/drawingml/2006/chart">
            <c:chart xmlns:c="http://schemas.openxmlformats.org/drawingml/2006/chart" xmlns:r="http://schemas.openxmlformats.org/officeDocument/2006/relationships" r:id="rId5"/>
          </a:graphicData>
        </a:graphic>
      </p:graphicFrame>
      <p:sp>
        <p:nvSpPr>
          <p:cNvPr id="4" name="Marcador de texto 1">
            <a:extLst>
              <a:ext uri="{FF2B5EF4-FFF2-40B4-BE49-F238E27FC236}">
                <a16:creationId xmlns:a16="http://schemas.microsoft.com/office/drawing/2014/main" id="{E94F01A8-EADD-FA14-3450-DB82A0245B49}"/>
              </a:ext>
            </a:extLst>
          </p:cNvPr>
          <p:cNvSpPr>
            <a:spLocks noGrp="1"/>
          </p:cNvSpPr>
          <p:nvPr>
            <p:ph type="body" sz="quarter" idx="10"/>
          </p:nvPr>
        </p:nvSpPr>
        <p:spPr/>
        <p:txBody>
          <a:bodyPr/>
          <a:lstStyle/>
          <a:p>
            <a:endParaRPr lang="es-ES" dirty="0"/>
          </a:p>
        </p:txBody>
      </p:sp>
      <p:sp>
        <p:nvSpPr>
          <p:cNvPr id="5" name="Marcador de texto 2">
            <a:extLst>
              <a:ext uri="{FF2B5EF4-FFF2-40B4-BE49-F238E27FC236}">
                <a16:creationId xmlns:a16="http://schemas.microsoft.com/office/drawing/2014/main" id="{DE8BCA45-4200-75D2-3224-F23F8C2A809C}"/>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10763735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gráfico 3">
            <a:extLst>
              <a:ext uri="{FF2B5EF4-FFF2-40B4-BE49-F238E27FC236}">
                <a16:creationId xmlns:a16="http://schemas.microsoft.com/office/drawing/2014/main" id="{9CCDD959-AA35-68C5-B761-CDECC5C54ADE}"/>
              </a:ext>
            </a:extLst>
          </p:cNvPr>
          <p:cNvGraphicFramePr>
            <a:graphicFrameLocks noGrp="1"/>
          </p:cNvGraphicFramePr>
          <p:nvPr>
            <p:ph type="chart" sz="quarter" idx="12"/>
            <p:extLst>
              <p:ext uri="{D42A27DB-BD31-4B8C-83A1-F6EECF244321}">
                <p14:modId xmlns:p14="http://schemas.microsoft.com/office/powerpoint/2010/main" val="1084687073"/>
              </p:ext>
            </p:extLst>
          </p:nvPr>
        </p:nvGraphicFramePr>
        <p:xfrm>
          <a:off x="325438" y="950913"/>
          <a:ext cx="8491537" cy="3440112"/>
        </p:xfrm>
        <a:graphic>
          <a:graphicData uri="http://schemas.openxmlformats.org/drawingml/2006/chart">
            <c:chart xmlns:c="http://schemas.openxmlformats.org/drawingml/2006/chart" xmlns:r="http://schemas.openxmlformats.org/officeDocument/2006/relationships" r:id="rId2"/>
          </a:graphicData>
        </a:graphic>
      </p:graphicFrame>
      <p:sp>
        <p:nvSpPr>
          <p:cNvPr id="3" name="Marcador de texto 2">
            <a:extLst>
              <a:ext uri="{FF2B5EF4-FFF2-40B4-BE49-F238E27FC236}">
                <a16:creationId xmlns:a16="http://schemas.microsoft.com/office/drawing/2014/main" id="{6C2C1C85-452C-1F06-4958-5671BA4C0B3E}"/>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1607027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83E2E9A0-D1BE-6AB4-7945-CD828496F70B}"/>
              </a:ext>
            </a:extLst>
          </p:cNvPr>
          <p:cNvGraphicFramePr>
            <a:graphicFrameLocks noGrp="1"/>
          </p:cNvGraphicFramePr>
          <p:nvPr>
            <p:extLst>
              <p:ext uri="{D42A27DB-BD31-4B8C-83A1-F6EECF244321}">
                <p14:modId xmlns:p14="http://schemas.microsoft.com/office/powerpoint/2010/main" val="2649779556"/>
              </p:ext>
            </p:extLst>
          </p:nvPr>
        </p:nvGraphicFramePr>
        <p:xfrm>
          <a:off x="325244" y="1108463"/>
          <a:ext cx="8500945" cy="3089968"/>
        </p:xfrm>
        <a:graphic>
          <a:graphicData uri="http://schemas.openxmlformats.org/drawingml/2006/table">
            <a:tbl>
              <a:tblPr firstRow="1" bandRow="1">
                <a:tableStyleId>{3B4B98B0-60AC-42C2-AFA5-B58CD77FA1E5}</a:tableStyleId>
              </a:tblPr>
              <a:tblGrid>
                <a:gridCol w="1700189">
                  <a:extLst>
                    <a:ext uri="{9D8B030D-6E8A-4147-A177-3AD203B41FA5}">
                      <a16:colId xmlns:a16="http://schemas.microsoft.com/office/drawing/2014/main" val="4177942904"/>
                    </a:ext>
                  </a:extLst>
                </a:gridCol>
                <a:gridCol w="1700189">
                  <a:extLst>
                    <a:ext uri="{9D8B030D-6E8A-4147-A177-3AD203B41FA5}">
                      <a16:colId xmlns:a16="http://schemas.microsoft.com/office/drawing/2014/main" val="874496339"/>
                    </a:ext>
                  </a:extLst>
                </a:gridCol>
                <a:gridCol w="1700189">
                  <a:extLst>
                    <a:ext uri="{9D8B030D-6E8A-4147-A177-3AD203B41FA5}">
                      <a16:colId xmlns:a16="http://schemas.microsoft.com/office/drawing/2014/main" val="3725349551"/>
                    </a:ext>
                  </a:extLst>
                </a:gridCol>
                <a:gridCol w="1700189">
                  <a:extLst>
                    <a:ext uri="{9D8B030D-6E8A-4147-A177-3AD203B41FA5}">
                      <a16:colId xmlns:a16="http://schemas.microsoft.com/office/drawing/2014/main" val="163815416"/>
                    </a:ext>
                  </a:extLst>
                </a:gridCol>
                <a:gridCol w="1700189">
                  <a:extLst>
                    <a:ext uri="{9D8B030D-6E8A-4147-A177-3AD203B41FA5}">
                      <a16:colId xmlns:a16="http://schemas.microsoft.com/office/drawing/2014/main" val="3831803628"/>
                    </a:ext>
                  </a:extLst>
                </a:gridCol>
              </a:tblGrid>
              <a:tr h="441424">
                <a:tc>
                  <a:txBody>
                    <a:bodyPr/>
                    <a:lstStyle/>
                    <a:p>
                      <a:pPr algn="ctr"/>
                      <a:r>
                        <a:rPr lang="es-ES" sz="1100" b="1" dirty="0">
                          <a:solidFill>
                            <a:schemeClr val="tx2"/>
                          </a:solidFill>
                        </a:rPr>
                        <a:t>Data 1</a:t>
                      </a:r>
                      <a:endParaRPr lang="es-ES" sz="1100" b="1" i="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b="1" dirty="0">
                          <a:solidFill>
                            <a:schemeClr val="tx2"/>
                          </a:solidFill>
                        </a:rPr>
                        <a:t>Data 2</a:t>
                      </a:r>
                      <a:endParaRPr lang="es-ES" sz="1100" b="1" i="0" dirty="0">
                        <a:solidFill>
                          <a:schemeClr val="tx2"/>
                        </a:solidFill>
                        <a:latin typeface="Arial" panose="020B0604020202020204" pitchFamily="34" charset="0"/>
                        <a:cs typeface="Arial" panose="020B0604020202020204" pitchFamily="34"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1" dirty="0">
                          <a:solidFill>
                            <a:schemeClr val="tx2"/>
                          </a:solidFill>
                        </a:rPr>
                        <a:t>Data 3</a:t>
                      </a:r>
                      <a:endParaRPr lang="es-ES" sz="1100" b="1" i="0" dirty="0">
                        <a:solidFill>
                          <a:schemeClr val="tx2"/>
                        </a:solidFill>
                        <a:latin typeface="Arial" panose="020B0604020202020204" pitchFamily="34" charset="0"/>
                        <a:cs typeface="Arial" panose="020B0604020202020204" pitchFamily="34"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1" dirty="0">
                          <a:solidFill>
                            <a:schemeClr val="tx2"/>
                          </a:solidFill>
                        </a:rPr>
                        <a:t>Data 4</a:t>
                      </a:r>
                      <a:endParaRPr lang="es-ES" sz="1100" b="1" i="0" dirty="0">
                        <a:solidFill>
                          <a:schemeClr val="tx2"/>
                        </a:solidFill>
                        <a:latin typeface="Arial" panose="020B0604020202020204" pitchFamily="34" charset="0"/>
                        <a:cs typeface="Arial" panose="020B0604020202020204" pitchFamily="34"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1" dirty="0">
                          <a:solidFill>
                            <a:schemeClr val="tx2"/>
                          </a:solidFill>
                        </a:rPr>
                        <a:t>Data 5</a:t>
                      </a:r>
                      <a:endParaRPr lang="es-ES" sz="1100" b="1" i="0" dirty="0">
                        <a:solidFill>
                          <a:schemeClr val="tx2"/>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197320214"/>
                  </a:ext>
                </a:extLst>
              </a:tr>
              <a:tr h="441424">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810760306"/>
                  </a:ext>
                </a:extLst>
              </a:tr>
              <a:tr h="441424">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109666634"/>
                  </a:ext>
                </a:extLst>
              </a:tr>
              <a:tr h="441424">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35285782"/>
                  </a:ext>
                </a:extLst>
              </a:tr>
              <a:tr h="441424">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41602783"/>
                  </a:ext>
                </a:extLst>
              </a:tr>
              <a:tr h="441424">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725479797"/>
                  </a:ext>
                </a:extLst>
              </a:tr>
              <a:tr h="441424">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273714799"/>
                  </a:ext>
                </a:extLst>
              </a:tr>
            </a:tbl>
          </a:graphicData>
        </a:graphic>
      </p:graphicFrame>
      <p:sp>
        <p:nvSpPr>
          <p:cNvPr id="3" name="Marcador de texto 2">
            <a:extLst>
              <a:ext uri="{FF2B5EF4-FFF2-40B4-BE49-F238E27FC236}">
                <a16:creationId xmlns:a16="http://schemas.microsoft.com/office/drawing/2014/main" id="{2381B453-3D8F-0C99-E0EB-F7E62D9E8184}"/>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36296706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id="{6D5133A7-4A3B-6F6B-C205-9C8484AA59CD}"/>
              </a:ext>
            </a:extLst>
          </p:cNvPr>
          <p:cNvGraphicFramePr>
            <a:graphicFrameLocks noGrp="1"/>
          </p:cNvGraphicFramePr>
          <p:nvPr>
            <p:extLst>
              <p:ext uri="{D42A27DB-BD31-4B8C-83A1-F6EECF244321}">
                <p14:modId xmlns:p14="http://schemas.microsoft.com/office/powerpoint/2010/main" val="3614717686"/>
              </p:ext>
            </p:extLst>
          </p:nvPr>
        </p:nvGraphicFramePr>
        <p:xfrm>
          <a:off x="325244" y="1108463"/>
          <a:ext cx="8500945" cy="3089968"/>
        </p:xfrm>
        <a:graphic>
          <a:graphicData uri="http://schemas.openxmlformats.org/drawingml/2006/table">
            <a:tbl>
              <a:tblPr firstRow="1" bandRow="1">
                <a:tableStyleId>{17292A2E-F333-43FB-9621-5CBBE7FDCDCB}</a:tableStyleId>
              </a:tblPr>
              <a:tblGrid>
                <a:gridCol w="1700189">
                  <a:extLst>
                    <a:ext uri="{9D8B030D-6E8A-4147-A177-3AD203B41FA5}">
                      <a16:colId xmlns:a16="http://schemas.microsoft.com/office/drawing/2014/main" val="4177942904"/>
                    </a:ext>
                  </a:extLst>
                </a:gridCol>
                <a:gridCol w="1700189">
                  <a:extLst>
                    <a:ext uri="{9D8B030D-6E8A-4147-A177-3AD203B41FA5}">
                      <a16:colId xmlns:a16="http://schemas.microsoft.com/office/drawing/2014/main" val="874496339"/>
                    </a:ext>
                  </a:extLst>
                </a:gridCol>
                <a:gridCol w="1700189">
                  <a:extLst>
                    <a:ext uri="{9D8B030D-6E8A-4147-A177-3AD203B41FA5}">
                      <a16:colId xmlns:a16="http://schemas.microsoft.com/office/drawing/2014/main" val="3725349551"/>
                    </a:ext>
                  </a:extLst>
                </a:gridCol>
                <a:gridCol w="1700189">
                  <a:extLst>
                    <a:ext uri="{9D8B030D-6E8A-4147-A177-3AD203B41FA5}">
                      <a16:colId xmlns:a16="http://schemas.microsoft.com/office/drawing/2014/main" val="163815416"/>
                    </a:ext>
                  </a:extLst>
                </a:gridCol>
                <a:gridCol w="1700189">
                  <a:extLst>
                    <a:ext uri="{9D8B030D-6E8A-4147-A177-3AD203B41FA5}">
                      <a16:colId xmlns:a16="http://schemas.microsoft.com/office/drawing/2014/main" val="3831803628"/>
                    </a:ext>
                  </a:extLst>
                </a:gridCol>
              </a:tblGrid>
              <a:tr h="441424">
                <a:tc>
                  <a:txBody>
                    <a:bodyPr/>
                    <a:lstStyle/>
                    <a:p>
                      <a:pPr algn="ctr"/>
                      <a:r>
                        <a:rPr lang="es-ES" sz="1100" b="1" dirty="0">
                          <a:solidFill>
                            <a:schemeClr val="accent1"/>
                          </a:solidFill>
                        </a:rPr>
                        <a:t>Data 1</a:t>
                      </a:r>
                      <a:endParaRPr lang="es-ES" sz="1100" b="1" i="0" dirty="0">
                        <a:solidFill>
                          <a:schemeClr val="accent1"/>
                        </a:solidFill>
                        <a:latin typeface="Arial" panose="020B0604020202020204" pitchFamily="34" charset="0"/>
                        <a:cs typeface="Arial" panose="020B0604020202020204" pitchFamily="34" charset="0"/>
                      </a:endParaRPr>
                    </a:p>
                  </a:txBody>
                  <a:tcPr anchor="ctr"/>
                </a:tc>
                <a:tc>
                  <a:txBody>
                    <a:bodyPr/>
                    <a:lstStyle/>
                    <a:p>
                      <a:pPr algn="ctr"/>
                      <a:r>
                        <a:rPr lang="es-ES" sz="1100" b="1" dirty="0">
                          <a:solidFill>
                            <a:schemeClr val="accent1"/>
                          </a:solidFill>
                        </a:rPr>
                        <a:t>Data 2</a:t>
                      </a:r>
                      <a:endParaRPr lang="es-ES" sz="1100" b="1" i="0" dirty="0">
                        <a:solidFill>
                          <a:schemeClr val="accent1"/>
                        </a:solidFill>
                        <a:latin typeface="Arial" panose="020B0604020202020204" pitchFamily="34" charset="0"/>
                        <a:cs typeface="Arial" panose="020B0604020202020204" pitchFamily="34"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1" dirty="0">
                          <a:solidFill>
                            <a:schemeClr val="accent1"/>
                          </a:solidFill>
                        </a:rPr>
                        <a:t>Data 3</a:t>
                      </a:r>
                      <a:endParaRPr lang="es-ES" sz="1100" b="1" i="0" dirty="0">
                        <a:solidFill>
                          <a:schemeClr val="accent1"/>
                        </a:solidFill>
                        <a:latin typeface="Arial" panose="020B0604020202020204" pitchFamily="34" charset="0"/>
                        <a:cs typeface="Arial" panose="020B0604020202020204" pitchFamily="34"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1" dirty="0">
                          <a:solidFill>
                            <a:schemeClr val="accent1"/>
                          </a:solidFill>
                        </a:rPr>
                        <a:t>Data 4</a:t>
                      </a:r>
                      <a:endParaRPr lang="es-ES" sz="1100" b="1" i="0" dirty="0">
                        <a:solidFill>
                          <a:schemeClr val="accent1"/>
                        </a:solidFill>
                        <a:latin typeface="Arial" panose="020B0604020202020204" pitchFamily="34" charset="0"/>
                        <a:cs typeface="Arial" panose="020B0604020202020204" pitchFamily="34"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100" b="1" dirty="0">
                          <a:solidFill>
                            <a:schemeClr val="accent1"/>
                          </a:solidFill>
                        </a:rPr>
                        <a:t>Data 5</a:t>
                      </a:r>
                      <a:endParaRPr lang="es-ES" sz="1100" b="1" i="0" dirty="0">
                        <a:solidFill>
                          <a:schemeClr val="accent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197320214"/>
                  </a:ext>
                </a:extLst>
              </a:tr>
              <a:tr h="441424">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810760306"/>
                  </a:ext>
                </a:extLst>
              </a:tr>
              <a:tr h="441424">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109666634"/>
                  </a:ext>
                </a:extLst>
              </a:tr>
              <a:tr h="441424">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35285782"/>
                  </a:ext>
                </a:extLst>
              </a:tr>
              <a:tr h="441424">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41602783"/>
                  </a:ext>
                </a:extLst>
              </a:tr>
              <a:tr h="441424">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725479797"/>
                  </a:ext>
                </a:extLst>
              </a:tr>
              <a:tr h="441424">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tc>
                  <a:txBody>
                    <a:bodyPr/>
                    <a:lstStyle/>
                    <a:p>
                      <a:pPr algn="ctr"/>
                      <a:r>
                        <a:rPr lang="es-ES" sz="1100" dirty="0">
                          <a:solidFill>
                            <a:schemeClr val="tx2"/>
                          </a:solidFill>
                        </a:rPr>
                        <a:t>Text</a:t>
                      </a:r>
                      <a:endParaRPr lang="es-ES" sz="1100" dirty="0">
                        <a:solidFill>
                          <a:schemeClr val="tx2"/>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273714799"/>
                  </a:ext>
                </a:extLst>
              </a:tr>
            </a:tbl>
          </a:graphicData>
        </a:graphic>
      </p:graphicFrame>
      <p:sp>
        <p:nvSpPr>
          <p:cNvPr id="3" name="Marcador de texto 2">
            <a:extLst>
              <a:ext uri="{FF2B5EF4-FFF2-40B4-BE49-F238E27FC236}">
                <a16:creationId xmlns:a16="http://schemas.microsoft.com/office/drawing/2014/main" id="{A467064A-B643-33D8-B435-8821AE4A4A22}"/>
              </a:ext>
            </a:extLst>
          </p:cNvPr>
          <p:cNvSpPr>
            <a:spLocks noGrp="1"/>
          </p:cNvSpPr>
          <p:nvPr>
            <p:ph type="body" sz="quarter" idx="11"/>
          </p:nvPr>
        </p:nvSpPr>
        <p:spPr/>
        <p:txBody>
          <a:bodyPr/>
          <a:lstStyle/>
          <a:p>
            <a:endParaRPr lang="es-ES" dirty="0"/>
          </a:p>
        </p:txBody>
      </p:sp>
    </p:spTree>
    <p:extLst>
      <p:ext uri="{BB962C8B-B14F-4D97-AF65-F5344CB8AC3E}">
        <p14:creationId xmlns:p14="http://schemas.microsoft.com/office/powerpoint/2010/main" val="23555367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0137A2-E860-A150-247C-ECC919AECCD0}"/>
              </a:ext>
            </a:extLst>
          </p:cNvPr>
          <p:cNvSpPr>
            <a:spLocks noGrp="1"/>
          </p:cNvSpPr>
          <p:nvPr>
            <p:ph type="ctrTitle"/>
          </p:nvPr>
        </p:nvSpPr>
        <p:spPr/>
        <p:txBody>
          <a:bodyPr/>
          <a:lstStyle/>
          <a:p>
            <a:endParaRPr lang="es-ES"/>
          </a:p>
        </p:txBody>
      </p:sp>
      <p:sp>
        <p:nvSpPr>
          <p:cNvPr id="3" name="Subtítulo 2">
            <a:extLst>
              <a:ext uri="{FF2B5EF4-FFF2-40B4-BE49-F238E27FC236}">
                <a16:creationId xmlns:a16="http://schemas.microsoft.com/office/drawing/2014/main" id="{DA53AD8D-333A-0F39-0A29-99DD522BFB68}"/>
              </a:ext>
            </a:extLst>
          </p:cNvPr>
          <p:cNvSpPr>
            <a:spLocks noGrp="1"/>
          </p:cNvSpPr>
          <p:nvPr>
            <p:ph type="subTitle" idx="1"/>
          </p:nvPr>
        </p:nvSpPr>
        <p:spPr/>
        <p:txBody>
          <a:bodyPr/>
          <a:lstStyle/>
          <a:p>
            <a:endParaRPr lang="es-ES"/>
          </a:p>
        </p:txBody>
      </p:sp>
      <p:sp>
        <p:nvSpPr>
          <p:cNvPr id="4" name="Marcador de contenido 3">
            <a:extLst>
              <a:ext uri="{FF2B5EF4-FFF2-40B4-BE49-F238E27FC236}">
                <a16:creationId xmlns:a16="http://schemas.microsoft.com/office/drawing/2014/main" id="{D102A265-FB04-3791-5803-7DBEDBE16577}"/>
              </a:ext>
            </a:extLst>
          </p:cNvPr>
          <p:cNvSpPr>
            <a:spLocks noGrp="1"/>
          </p:cNvSpPr>
          <p:nvPr>
            <p:ph sz="quarter" idx="10"/>
          </p:nvPr>
        </p:nvSpPr>
        <p:spPr/>
        <p:txBody>
          <a:bodyPr/>
          <a:lstStyle/>
          <a:p>
            <a:endParaRPr lang="es-ES"/>
          </a:p>
        </p:txBody>
      </p:sp>
    </p:spTree>
    <p:extLst>
      <p:ext uri="{BB962C8B-B14F-4D97-AF65-F5344CB8AC3E}">
        <p14:creationId xmlns:p14="http://schemas.microsoft.com/office/powerpoint/2010/main" val="17139512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2D6473-BADA-FEB3-7D59-63307DD8CFE0}"/>
              </a:ext>
            </a:extLst>
          </p:cNvPr>
          <p:cNvSpPr>
            <a:spLocks noGrp="1"/>
          </p:cNvSpPr>
          <p:nvPr>
            <p:ph type="ctrTitle"/>
          </p:nvPr>
        </p:nvSpPr>
        <p:spPr/>
        <p:txBody>
          <a:bodyPr/>
          <a:lstStyle/>
          <a:p>
            <a:endParaRPr lang="es-ES" dirty="0"/>
          </a:p>
        </p:txBody>
      </p:sp>
      <p:sp>
        <p:nvSpPr>
          <p:cNvPr id="3" name="Subtítulo 2">
            <a:extLst>
              <a:ext uri="{FF2B5EF4-FFF2-40B4-BE49-F238E27FC236}">
                <a16:creationId xmlns:a16="http://schemas.microsoft.com/office/drawing/2014/main" id="{BB226A78-1F67-846F-F1C0-08935616DB2E}"/>
              </a:ext>
            </a:extLst>
          </p:cNvPr>
          <p:cNvSpPr>
            <a:spLocks noGrp="1"/>
          </p:cNvSpPr>
          <p:nvPr>
            <p:ph type="subTitle" idx="1"/>
          </p:nvPr>
        </p:nvSpPr>
        <p:spPr/>
        <p:txBody>
          <a:bodyPr/>
          <a:lstStyle/>
          <a:p>
            <a:endParaRPr lang="es-ES"/>
          </a:p>
        </p:txBody>
      </p:sp>
      <p:sp>
        <p:nvSpPr>
          <p:cNvPr id="4" name="Marcador de contenido 3">
            <a:extLst>
              <a:ext uri="{FF2B5EF4-FFF2-40B4-BE49-F238E27FC236}">
                <a16:creationId xmlns:a16="http://schemas.microsoft.com/office/drawing/2014/main" id="{6A236C56-2B48-8FD9-A716-5BF392A87F0A}"/>
              </a:ext>
            </a:extLst>
          </p:cNvPr>
          <p:cNvSpPr>
            <a:spLocks noGrp="1"/>
          </p:cNvSpPr>
          <p:nvPr>
            <p:ph sz="quarter" idx="10"/>
          </p:nvPr>
        </p:nvSpPr>
        <p:spPr/>
        <p:txBody>
          <a:bodyPr/>
          <a:lstStyle/>
          <a:p>
            <a:endParaRPr lang="es-ES"/>
          </a:p>
        </p:txBody>
      </p:sp>
    </p:spTree>
    <p:extLst>
      <p:ext uri="{BB962C8B-B14F-4D97-AF65-F5344CB8AC3E}">
        <p14:creationId xmlns:p14="http://schemas.microsoft.com/office/powerpoint/2010/main" val="2280302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BEFC84-9EF8-A88C-EDA5-F9F557A50CBE}"/>
              </a:ext>
            </a:extLst>
          </p:cNvPr>
          <p:cNvSpPr>
            <a:spLocks noGrp="1"/>
          </p:cNvSpPr>
          <p:nvPr>
            <p:ph type="title"/>
          </p:nvPr>
        </p:nvSpPr>
        <p:spPr/>
        <p:txBody>
          <a:bodyPr/>
          <a:lstStyle/>
          <a:p>
            <a:endParaRPr lang="es-ES"/>
          </a:p>
        </p:txBody>
      </p:sp>
    </p:spTree>
    <p:extLst>
      <p:ext uri="{BB962C8B-B14F-4D97-AF65-F5344CB8AC3E}">
        <p14:creationId xmlns:p14="http://schemas.microsoft.com/office/powerpoint/2010/main" val="7632293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EF7A88-4AF3-793D-FB55-8EE71C0BFEA9}"/>
              </a:ext>
            </a:extLst>
          </p:cNvPr>
          <p:cNvSpPr>
            <a:spLocks noGrp="1"/>
          </p:cNvSpPr>
          <p:nvPr>
            <p:ph type="ctrTitle"/>
          </p:nvPr>
        </p:nvSpPr>
        <p:spPr/>
        <p:txBody>
          <a:bodyPr/>
          <a:lstStyle/>
          <a:p>
            <a:endParaRPr lang="es-ES"/>
          </a:p>
        </p:txBody>
      </p:sp>
      <p:sp>
        <p:nvSpPr>
          <p:cNvPr id="3" name="Subtítulo 2">
            <a:extLst>
              <a:ext uri="{FF2B5EF4-FFF2-40B4-BE49-F238E27FC236}">
                <a16:creationId xmlns:a16="http://schemas.microsoft.com/office/drawing/2014/main" id="{515A2E4B-EF3C-2B2B-28D2-77F71DF38B54}"/>
              </a:ext>
            </a:extLst>
          </p:cNvPr>
          <p:cNvSpPr>
            <a:spLocks noGrp="1"/>
          </p:cNvSpPr>
          <p:nvPr>
            <p:ph type="subTitle" idx="1"/>
          </p:nvPr>
        </p:nvSpPr>
        <p:spPr/>
        <p:txBody>
          <a:bodyPr/>
          <a:lstStyle/>
          <a:p>
            <a:endParaRPr lang="es-ES"/>
          </a:p>
        </p:txBody>
      </p:sp>
      <p:sp>
        <p:nvSpPr>
          <p:cNvPr id="4" name="Marcador de contenido 3">
            <a:extLst>
              <a:ext uri="{FF2B5EF4-FFF2-40B4-BE49-F238E27FC236}">
                <a16:creationId xmlns:a16="http://schemas.microsoft.com/office/drawing/2014/main" id="{691F0000-0AC5-EA46-C044-EE6627E31978}"/>
              </a:ext>
            </a:extLst>
          </p:cNvPr>
          <p:cNvSpPr>
            <a:spLocks noGrp="1"/>
          </p:cNvSpPr>
          <p:nvPr>
            <p:ph sz="quarter" idx="10"/>
          </p:nvPr>
        </p:nvSpPr>
        <p:spPr/>
        <p:txBody>
          <a:bodyPr/>
          <a:lstStyle/>
          <a:p>
            <a:endParaRPr lang="es-ES"/>
          </a:p>
        </p:txBody>
      </p:sp>
    </p:spTree>
    <p:extLst>
      <p:ext uri="{BB962C8B-B14F-4D97-AF65-F5344CB8AC3E}">
        <p14:creationId xmlns:p14="http://schemas.microsoft.com/office/powerpoint/2010/main" val="33681159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EECED4-2E51-D822-EC2E-468D67CCDA19}"/>
              </a:ext>
            </a:extLst>
          </p:cNvPr>
          <p:cNvSpPr>
            <a:spLocks noGrp="1"/>
          </p:cNvSpPr>
          <p:nvPr>
            <p:ph type="ctrTitle"/>
          </p:nvPr>
        </p:nvSpPr>
        <p:spPr/>
        <p:txBody>
          <a:bodyPr/>
          <a:lstStyle/>
          <a:p>
            <a:endParaRPr lang="es-ES"/>
          </a:p>
        </p:txBody>
      </p:sp>
      <p:sp>
        <p:nvSpPr>
          <p:cNvPr id="3" name="Marcador de texto 2">
            <a:extLst>
              <a:ext uri="{FF2B5EF4-FFF2-40B4-BE49-F238E27FC236}">
                <a16:creationId xmlns:a16="http://schemas.microsoft.com/office/drawing/2014/main" id="{2C3DA879-2170-0293-8813-43C42C69B57F}"/>
              </a:ext>
            </a:extLst>
          </p:cNvPr>
          <p:cNvSpPr>
            <a:spLocks noGrp="1"/>
          </p:cNvSpPr>
          <p:nvPr>
            <p:ph type="body" sz="quarter" idx="10"/>
          </p:nvPr>
        </p:nvSpPr>
        <p:spPr/>
        <p:txBody>
          <a:bodyPr/>
          <a:lstStyle/>
          <a:p>
            <a:endParaRPr lang="es-ES"/>
          </a:p>
        </p:txBody>
      </p:sp>
    </p:spTree>
    <p:extLst>
      <p:ext uri="{BB962C8B-B14F-4D97-AF65-F5344CB8AC3E}">
        <p14:creationId xmlns:p14="http://schemas.microsoft.com/office/powerpoint/2010/main" val="12731920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D7CDBA-13B8-2EA2-3DB0-B4B265256647}"/>
              </a:ext>
            </a:extLst>
          </p:cNvPr>
          <p:cNvSpPr>
            <a:spLocks noGrp="1"/>
          </p:cNvSpPr>
          <p:nvPr>
            <p:ph type="ctrTitle"/>
          </p:nvPr>
        </p:nvSpPr>
        <p:spPr/>
        <p:txBody>
          <a:bodyPr/>
          <a:lstStyle/>
          <a:p>
            <a:endParaRPr lang="es-ES"/>
          </a:p>
        </p:txBody>
      </p:sp>
      <p:sp>
        <p:nvSpPr>
          <p:cNvPr id="3" name="Marcador de texto 2">
            <a:extLst>
              <a:ext uri="{FF2B5EF4-FFF2-40B4-BE49-F238E27FC236}">
                <a16:creationId xmlns:a16="http://schemas.microsoft.com/office/drawing/2014/main" id="{4E25B205-867A-46AF-3755-350077191C69}"/>
              </a:ext>
            </a:extLst>
          </p:cNvPr>
          <p:cNvSpPr>
            <a:spLocks noGrp="1"/>
          </p:cNvSpPr>
          <p:nvPr>
            <p:ph type="body" sz="quarter" idx="10"/>
          </p:nvPr>
        </p:nvSpPr>
        <p:spPr/>
        <p:txBody>
          <a:bodyPr/>
          <a:lstStyle/>
          <a:p>
            <a:endParaRPr lang="es-ES"/>
          </a:p>
        </p:txBody>
      </p:sp>
    </p:spTree>
    <p:extLst>
      <p:ext uri="{BB962C8B-B14F-4D97-AF65-F5344CB8AC3E}">
        <p14:creationId xmlns:p14="http://schemas.microsoft.com/office/powerpoint/2010/main" val="25295291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06323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5660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A6D3051-E871-2722-64FC-4120CE84B468}"/>
              </a:ext>
            </a:extLst>
          </p:cNvPr>
          <p:cNvSpPr>
            <a:spLocks noGrp="1"/>
          </p:cNvSpPr>
          <p:nvPr>
            <p:ph type="body" sz="quarter" idx="10"/>
          </p:nvPr>
        </p:nvSpPr>
        <p:spPr/>
        <p:txBody>
          <a:bodyPr/>
          <a:lstStyle/>
          <a:p>
            <a:endParaRPr lang="es-ES"/>
          </a:p>
        </p:txBody>
      </p:sp>
      <p:sp>
        <p:nvSpPr>
          <p:cNvPr id="3" name="Marcador de texto 2">
            <a:extLst>
              <a:ext uri="{FF2B5EF4-FFF2-40B4-BE49-F238E27FC236}">
                <a16:creationId xmlns:a16="http://schemas.microsoft.com/office/drawing/2014/main" id="{08BC25CD-D3BE-40BA-5AA1-27EECB70CE03}"/>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3669463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5DD3A34-BC3F-E5AB-6524-96B1A1F9BA27}"/>
              </a:ext>
            </a:extLst>
          </p:cNvPr>
          <p:cNvSpPr>
            <a:spLocks noGrp="1"/>
          </p:cNvSpPr>
          <p:nvPr>
            <p:ph type="body" sz="quarter" idx="10"/>
          </p:nvPr>
        </p:nvSpPr>
        <p:spPr/>
        <p:txBody>
          <a:bodyPr/>
          <a:lstStyle/>
          <a:p>
            <a:endParaRPr lang="es-ES"/>
          </a:p>
        </p:txBody>
      </p:sp>
      <p:sp>
        <p:nvSpPr>
          <p:cNvPr id="3" name="Marcador de texto 2">
            <a:extLst>
              <a:ext uri="{FF2B5EF4-FFF2-40B4-BE49-F238E27FC236}">
                <a16:creationId xmlns:a16="http://schemas.microsoft.com/office/drawing/2014/main" id="{45E5604A-8F53-67AE-71C1-25CA695B5155}"/>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3150628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A589AAB-9A52-8350-6F4F-9A95AC28C42C}"/>
              </a:ext>
            </a:extLst>
          </p:cNvPr>
          <p:cNvSpPr>
            <a:spLocks noGrp="1"/>
          </p:cNvSpPr>
          <p:nvPr>
            <p:ph type="body" sz="quarter" idx="10"/>
          </p:nvPr>
        </p:nvSpPr>
        <p:spPr/>
        <p:txBody>
          <a:bodyPr/>
          <a:lstStyle/>
          <a:p>
            <a:endParaRPr lang="es-ES"/>
          </a:p>
        </p:txBody>
      </p:sp>
      <p:sp>
        <p:nvSpPr>
          <p:cNvPr id="3" name="Marcador de texto 2">
            <a:extLst>
              <a:ext uri="{FF2B5EF4-FFF2-40B4-BE49-F238E27FC236}">
                <a16:creationId xmlns:a16="http://schemas.microsoft.com/office/drawing/2014/main" id="{B7568886-BFD8-2141-6455-58C7506DC62E}"/>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258963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E910DE6-6183-4A4A-8E8A-F6FDCD03988B}"/>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3722225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6B67A8A-A244-857B-EDD3-B9380B5A07B7}"/>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2483592958"/>
      </p:ext>
    </p:extLst>
  </p:cSld>
  <p:clrMapOvr>
    <a:masterClrMapping/>
  </p:clrMapOvr>
</p:sld>
</file>

<file path=ppt/theme/theme1.xml><?xml version="1.0" encoding="utf-8"?>
<a:theme xmlns:a="http://schemas.openxmlformats.org/drawingml/2006/main" name="01_POLYMEER">
  <a:themeElements>
    <a:clrScheme name="POLYMEER">
      <a:dk1>
        <a:srgbClr val="000000"/>
      </a:dk1>
      <a:lt1>
        <a:srgbClr val="FFFFFF"/>
      </a:lt1>
      <a:dk2>
        <a:srgbClr val="4C3225"/>
      </a:dk2>
      <a:lt2>
        <a:srgbClr val="FFFAED"/>
      </a:lt2>
      <a:accent1>
        <a:srgbClr val="FCCE70"/>
      </a:accent1>
      <a:accent2>
        <a:srgbClr val="C4D666"/>
      </a:accent2>
      <a:accent3>
        <a:srgbClr val="D6B9A7"/>
      </a:accent3>
      <a:accent4>
        <a:srgbClr val="4C3325"/>
      </a:accent4>
      <a:accent5>
        <a:srgbClr val="FFFAED"/>
      </a:accent5>
      <a:accent6>
        <a:srgbClr val="9FAD3E"/>
      </a:accent6>
      <a:hlink>
        <a:srgbClr val="FCC54D"/>
      </a:hlink>
      <a:folHlink>
        <a:srgbClr val="FCF8EC"/>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o Proyecto General" ma:contentTypeID="0x01010018E01CE33C90DE4A970D47E400D176AE0101009C8865360B01114692CE4EB30DC95D20" ma:contentTypeVersion="1" ma:contentTypeDescription="" ma:contentTypeScope="" ma:versionID="17a52ac7e7662aa74499e37d0a2cef01">
  <xsd:schema xmlns:xsd="http://www.w3.org/2001/XMLSchema" xmlns:xs="http://www.w3.org/2001/XMLSchema" xmlns:p="http://schemas.microsoft.com/office/2006/metadata/properties" xmlns:ns2="7e9eed2f-27c4-4474-ba4f-3601f39e8add" targetNamespace="http://schemas.microsoft.com/office/2006/metadata/properties" ma:root="true" ma:fieldsID="43ce1ecc6dcbda4092cff2bde0bc75bf" ns2:_="">
    <xsd:import namespace="7e9eed2f-27c4-4474-ba4f-3601f39e8add"/>
    <xsd:element name="properties">
      <xsd:complexType>
        <xsd:sequence>
          <xsd:element name="documentManagement">
            <xsd:complexType>
              <xsd:all>
                <xsd:element ref="ns2:T_Doc_x0020_Proyecto" minOccurs="0"/>
                <xsd:element ref="ns2:Hito_x0020_Proyecto" minOccurs="0"/>
                <xsd:element ref="ns2:Socios" minOccurs="0"/>
                <xsd:element ref="ns2:Observaciones" minOccurs="0"/>
                <xsd:element ref="ns2:Definitiv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9eed2f-27c4-4474-ba4f-3601f39e8add" elementFormDefault="qualified">
    <xsd:import namespace="http://schemas.microsoft.com/office/2006/documentManagement/types"/>
    <xsd:import namespace="http://schemas.microsoft.com/office/infopath/2007/PartnerControls"/>
    <xsd:element name="T_Doc_x0020_Proyecto" ma:index="2" nillable="true" ma:displayName="T_Doc Proyecto" ma:format="Dropdown" ma:internalName="T_Doc_x0020_Proyecto" ma:readOnly="false">
      <xsd:simpleType>
        <xsd:restriction base="dms:Choice">
          <xsd:enumeration value="Aceptación"/>
          <xsd:enumeration value="Acta"/>
          <xsd:enumeration value="Bibliografía"/>
          <xsd:enumeration value="Comunicación/notificaciones"/>
          <xsd:enumeration value="Contrato/convenio"/>
          <xsd:enumeration value="Declaraciones/certificados"/>
          <xsd:enumeration value="Empresa/entidad"/>
          <xsd:enumeration value="Formulario"/>
          <xsd:enumeration value="Inf. Económica/Presupuesto"/>
          <xsd:enumeration value="Memoria técnica"/>
          <xsd:enumeration value="Plantillas"/>
          <xsd:enumeration value="Presentaciones"/>
          <xsd:enumeration value="Resolución/certificación"/>
          <xsd:enumeration value="Retorno/Acuse de recibo"/>
          <xsd:enumeration value="Soporte"/>
          <xsd:enumeration value="Subsanación"/>
        </xsd:restriction>
      </xsd:simpleType>
    </xsd:element>
    <xsd:element name="Hito_x0020_Proyecto" ma:index="3" nillable="true" ma:displayName="Hito Proyecto" ma:default="Solicitud" ma:format="Dropdown" ma:internalName="Hito_x0020_Proyecto">
      <xsd:simpleType>
        <xsd:restriction base="dms:Choice">
          <xsd:enumeration value="Avance"/>
          <xsd:enumeration value="Solicitud"/>
          <xsd:enumeration value="Negociación"/>
          <xsd:enumeration value="Hito 1"/>
          <xsd:enumeration value="Hito 2"/>
          <xsd:enumeration value="Hito 3"/>
          <xsd:enumeration value="Hito 4"/>
        </xsd:restriction>
      </xsd:simpleType>
    </xsd:element>
    <xsd:element name="Socios" ma:index="4" nillable="true" ma:displayName="Socios" ma:format="Dropdown" ma:internalName="Socios">
      <xsd:simpleType>
        <xsd:restriction base="dms:Choice">
          <xsd:enumeration value="Escriba la opción nº 1"/>
          <xsd:enumeration value="Escriba la opción nº 2"/>
          <xsd:enumeration value="Escriba la opción nº 3"/>
        </xsd:restriction>
      </xsd:simpleType>
    </xsd:element>
    <xsd:element name="Observaciones" ma:index="5" nillable="true" ma:displayName="Observaciones" ma:internalName="Observaciones">
      <xsd:simpleType>
        <xsd:restriction base="dms:Note">
          <xsd:maxLength value="255"/>
        </xsd:restriction>
      </xsd:simpleType>
    </xsd:element>
    <xsd:element name="Definitivo" ma:index="6" nillable="true" ma:displayName="Definitivo" ma:default="No" ma:format="Dropdown" ma:internalName="Definitivo">
      <xsd:simpleType>
        <xsd:restriction base="dms:Choice">
          <xsd:enumeration value="Sí"/>
          <xsd:enumeration value="No"/>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Tipo de contenido"/>
        <xsd:element ref="dc:title" minOccurs="0" maxOccurs="1" ma:index="1"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efinitivo xmlns="7e9eed2f-27c4-4474-ba4f-3601f39e8add">No</Definitivo>
    <Socios xmlns="7e9eed2f-27c4-4474-ba4f-3601f39e8add" xsi:nil="true"/>
    <T_Doc_x0020_Proyecto xmlns="7e9eed2f-27c4-4474-ba4f-3601f39e8add">Plantillas</T_Doc_x0020_Proyecto>
    <Observaciones xmlns="7e9eed2f-27c4-4474-ba4f-3601f39e8add">&lt;div&gt;letra verde: 99-185 172&lt;/div&gt;
&lt;div&gt;letera gris 136 139 141&lt;/div&gt;
&lt;div&gt;barras y líneas verdes 71-215-172 50% transparencia&lt;/div&gt;
&lt;div&gt;fondos girs 187 188 189&lt;/div&gt;</Observaciones>
    <Hito_x0020_Proyecto xmlns="7e9eed2f-27c4-4474-ba4f-3601f39e8add">Hito 1</Hito_x0020_Proyecto>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97f6912e-a8eb-4c25-ad1b-ecf306e9c35e" ContentTypeId="0x01010018E01CE33C90DE4A970D47E400D176AE0101" PreviousValue="false"/>
</file>

<file path=customXml/itemProps1.xml><?xml version="1.0" encoding="utf-8"?>
<ds:datastoreItem xmlns:ds="http://schemas.openxmlformats.org/officeDocument/2006/customXml" ds:itemID="{DC661183-A7F8-4937-9A0C-7C99A31D16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9eed2f-27c4-4474-ba4f-3601f39e8a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5FBBFC-CB84-4E24-89F8-589CF93E3D1C}">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7e9eed2f-27c4-4474-ba4f-3601f39e8add"/>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8B10593B-B023-4F67-82B2-B860B2F8934B}">
  <ds:schemaRefs>
    <ds:schemaRef ds:uri="http://schemas.microsoft.com/sharepoint/v3/contenttype/forms"/>
  </ds:schemaRefs>
</ds:datastoreItem>
</file>

<file path=customXml/itemProps4.xml><?xml version="1.0" encoding="utf-8"?>
<ds:datastoreItem xmlns:ds="http://schemas.openxmlformats.org/officeDocument/2006/customXml" ds:itemID="{8EB00E29-73AC-4C94-8034-3D8A20E1B8FD}">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7423</TotalTime>
  <Words>97</Words>
  <Application>Microsoft Macintosh PowerPoint</Application>
  <PresentationFormat>Presentación en pantalla (16:9)</PresentationFormat>
  <Paragraphs>83</Paragraphs>
  <Slides>44</Slides>
  <Notes>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44</vt:i4>
      </vt:variant>
    </vt:vector>
  </HeadingPairs>
  <TitlesOfParts>
    <vt:vector size="48" baseType="lpstr">
      <vt:lpstr>Arial</vt:lpstr>
      <vt:lpstr>Corbel</vt:lpstr>
      <vt:lpstr>Manrope</vt:lpstr>
      <vt:lpstr>01_POLYMEER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McMillan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Andree Fournier</dc:creator>
  <cp:lastModifiedBy>Errea Com</cp:lastModifiedBy>
  <cp:revision>376</cp:revision>
  <dcterms:created xsi:type="dcterms:W3CDTF">2015-05-04T14:04:27Z</dcterms:created>
  <dcterms:modified xsi:type="dcterms:W3CDTF">2024-09-17T13:49:04Z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0x01010018E01CE33C90DE4A970D47E400D176AE0101009C8865360B01114692CE4EB30DC95D20</vt:lpwstr>
  </property>
  <property fmtid="{D5CDD505-2E9C-101B-9397-08002B2CF9AE}" pid="3" name="Order">
    <vt:r8>2000</vt:r8>
  </property>
</Properties>
</file>